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22"/>
  </p:notesMasterIdLst>
  <p:sldIdLst>
    <p:sldId id="256" r:id="rId2"/>
    <p:sldId id="257" r:id="rId3"/>
    <p:sldId id="286" r:id="rId4"/>
    <p:sldId id="272" r:id="rId5"/>
    <p:sldId id="277" r:id="rId6"/>
    <p:sldId id="278" r:id="rId7"/>
    <p:sldId id="262" r:id="rId8"/>
    <p:sldId id="292" r:id="rId9"/>
    <p:sldId id="279" r:id="rId10"/>
    <p:sldId id="281" r:id="rId11"/>
    <p:sldId id="293" r:id="rId12"/>
    <p:sldId id="282" r:id="rId13"/>
    <p:sldId id="283" r:id="rId14"/>
    <p:sldId id="284" r:id="rId15"/>
    <p:sldId id="285" r:id="rId16"/>
    <p:sldId id="287" r:id="rId17"/>
    <p:sldId id="289" r:id="rId18"/>
    <p:sldId id="290" r:id="rId19"/>
    <p:sldId id="291" r:id="rId20"/>
    <p:sldId id="288" r:id="rId21"/>
  </p:sldIdLst>
  <p:sldSz cx="12192000" cy="6858000"/>
  <p:notesSz cx="6858000" cy="9144000"/>
  <p:embeddedFontLst>
    <p:embeddedFont>
      <p:font typeface="Exo Black" panose="020B0604020202020204" charset="0"/>
      <p:bold r:id="rId23"/>
      <p:boldItalic r:id="rId24"/>
    </p:embeddedFont>
    <p:embeddedFont>
      <p:font typeface="Exo SemiBold" panose="020B0604020202020204" charset="0"/>
      <p:regular r:id="rId25"/>
      <p:bold r:id="rId26"/>
      <p:italic r:id="rId27"/>
      <p:boldItalic r:id="rId28"/>
    </p:embeddedFont>
    <p:embeddedFont>
      <p:font typeface="Poppins" panose="020B0502040204020203" pitchFamily="2" charset="0"/>
      <p:regular r:id="rId29"/>
      <p:bold r:id="rId30"/>
      <p:italic r:id="rId31"/>
      <p:boldItalic r:id="rId32"/>
    </p:embeddedFont>
    <p:embeddedFont>
      <p:font typeface="Poppins Black" panose="020B0502040204020203" pitchFamily="2" charset="0"/>
      <p:bold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4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 preserve="1">
  <p:cSld name="En blanc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2CA654-E440-AE49-9176-C0A8187D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5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preserve="1" userDrawn="1">
  <p:cSld name="1_Contenido con título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CAD6CD5-EF76-4074-45A4-96DD151B93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3">
            <a:extLst>
              <a:ext uri="{FF2B5EF4-FFF2-40B4-BE49-F238E27FC236}">
                <a16:creationId xmlns:a16="http://schemas.microsoft.com/office/drawing/2014/main" id="{BEE42B45-0D00-2538-6C54-8C711AB336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822" y="551539"/>
            <a:ext cx="4862737" cy="870857"/>
          </a:xfrm>
        </p:spPr>
        <p:txBody>
          <a:bodyPr/>
          <a:lstStyle>
            <a:lvl1pPr algn="ctr">
              <a:defRPr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6" name="Google Shape;151;p17">
            <a:extLst>
              <a:ext uri="{FF2B5EF4-FFF2-40B4-BE49-F238E27FC236}">
                <a16:creationId xmlns:a16="http://schemas.microsoft.com/office/drawing/2014/main" id="{1182A067-E425-CF5C-A0FD-EDED209AB2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94633" y="1617350"/>
            <a:ext cx="4862737" cy="359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7" name="Marcador de posición de imagen 4">
            <a:extLst>
              <a:ext uri="{FF2B5EF4-FFF2-40B4-BE49-F238E27FC236}">
                <a16:creationId xmlns:a16="http://schemas.microsoft.com/office/drawing/2014/main" id="{74210820-47FD-9727-56C0-87F8F029FF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517" y="681716"/>
            <a:ext cx="4499883" cy="4209599"/>
          </a:xfrm>
        </p:spPr>
        <p:txBody>
          <a:bodyPr/>
          <a:lstStyle/>
          <a:p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A9C1427-2275-7638-7303-4DED07142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77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5CE4FD9-6260-0DDC-623D-2FFF753C32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3">
            <a:extLst>
              <a:ext uri="{FF2B5EF4-FFF2-40B4-BE49-F238E27FC236}">
                <a16:creationId xmlns:a16="http://schemas.microsoft.com/office/drawing/2014/main" id="{7F2AD8A3-EBDB-F4C1-C610-6D090B98F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1309" y="711196"/>
            <a:ext cx="4862737" cy="87085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9" name="Google Shape;151;p17">
            <a:extLst>
              <a:ext uri="{FF2B5EF4-FFF2-40B4-BE49-F238E27FC236}">
                <a16:creationId xmlns:a16="http://schemas.microsoft.com/office/drawing/2014/main" id="{0C51AA2A-7271-5A03-5D8E-17A4E11BD6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76800" y="2293249"/>
            <a:ext cx="6386286" cy="2888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082A02D4-5558-4AC5-BE5F-962A58DD19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5825" y="101600"/>
            <a:ext cx="3265488" cy="5311775"/>
          </a:xfrm>
        </p:spPr>
        <p:txBody>
          <a:bodyPr/>
          <a:lstStyle/>
          <a:p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D4C9465-F7BC-4ECE-C692-B5F73FE079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1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0BC6A6F-3CB8-5A22-7EA6-7FA48BCD5D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9FB7801B-C92E-9235-567B-8B58C3CE11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05600" y="522288"/>
            <a:ext cx="3556000" cy="1755775"/>
          </a:xfrm>
        </p:spPr>
        <p:txBody>
          <a:bodyPr/>
          <a:lstStyle/>
          <a:p>
            <a:endParaRPr lang="es-CO"/>
          </a:p>
        </p:txBody>
      </p:sp>
      <p:sp>
        <p:nvSpPr>
          <p:cNvPr id="12" name="Título 3">
            <a:extLst>
              <a:ext uri="{FF2B5EF4-FFF2-40B4-BE49-F238E27FC236}">
                <a16:creationId xmlns:a16="http://schemas.microsoft.com/office/drawing/2014/main" id="{698253AE-EE7C-07B2-17F3-B59422366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1657" y="493260"/>
            <a:ext cx="4239360" cy="1755775"/>
          </a:xfrm>
        </p:spPr>
        <p:txBody>
          <a:bodyPr/>
          <a:lstStyle>
            <a:lvl1pPr algn="ctr">
              <a:defRPr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3" name="Google Shape;151;p17">
            <a:extLst>
              <a:ext uri="{FF2B5EF4-FFF2-40B4-BE49-F238E27FC236}">
                <a16:creationId xmlns:a16="http://schemas.microsoft.com/office/drawing/2014/main" id="{E22115EC-D1FA-1614-C9D5-4C974C844D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901369" y="4433882"/>
            <a:ext cx="8287658" cy="84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4" name="Google Shape;151;p17">
            <a:extLst>
              <a:ext uri="{FF2B5EF4-FFF2-40B4-BE49-F238E27FC236}">
                <a16:creationId xmlns:a16="http://schemas.microsoft.com/office/drawing/2014/main" id="{DF866EDB-245B-492D-224C-3EC3A7217D9A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1901369" y="2626287"/>
            <a:ext cx="2380345" cy="136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5" name="Google Shape;151;p17">
            <a:extLst>
              <a:ext uri="{FF2B5EF4-FFF2-40B4-BE49-F238E27FC236}">
                <a16:creationId xmlns:a16="http://schemas.microsoft.com/office/drawing/2014/main" id="{727C8857-1894-448F-98E0-6E7495597F15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4855025" y="2626287"/>
            <a:ext cx="2380345" cy="136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6" name="Google Shape;151;p17">
            <a:extLst>
              <a:ext uri="{FF2B5EF4-FFF2-40B4-BE49-F238E27FC236}">
                <a16:creationId xmlns:a16="http://schemas.microsoft.com/office/drawing/2014/main" id="{8B8ED19E-D3E7-BF77-8E3D-AF6DCF7CE4B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7866741" y="2626286"/>
            <a:ext cx="2380345" cy="136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A860C6-1D77-6CE7-0B49-27F5265795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05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A8BAC90-0914-EE75-0018-A9155AA88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3">
            <a:extLst>
              <a:ext uri="{FF2B5EF4-FFF2-40B4-BE49-F238E27FC236}">
                <a16:creationId xmlns:a16="http://schemas.microsoft.com/office/drawing/2014/main" id="{39F0F318-C789-C7BC-E19F-AD4359C23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257" y="593609"/>
            <a:ext cx="7300686" cy="828792"/>
          </a:xfrm>
        </p:spPr>
        <p:txBody>
          <a:bodyPr/>
          <a:lstStyle>
            <a:lvl1pPr algn="ctr">
              <a:defRPr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9" name="Google Shape;151;p17">
            <a:extLst>
              <a:ext uri="{FF2B5EF4-FFF2-40B4-BE49-F238E27FC236}">
                <a16:creationId xmlns:a16="http://schemas.microsoft.com/office/drawing/2014/main" id="{89A93A75-6D21-883A-32BE-AB8D99D0A6AB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7155543" y="2001495"/>
            <a:ext cx="4557485" cy="310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F8A60C42-FBB2-F6D7-47BB-F5B30D0BC4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75770" y="2045038"/>
            <a:ext cx="7155996" cy="3035415"/>
          </a:xfrm>
        </p:spPr>
        <p:txBody>
          <a:bodyPr/>
          <a:lstStyle/>
          <a:p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D45177-344B-6147-AD26-AF198F0BA1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44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CAE9C89-46A3-6D92-7663-3A310E6ED9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53BDEA92-7598-19D2-1842-7518358529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1424" y="1190399"/>
            <a:ext cx="3438525" cy="3454400"/>
          </a:xfrm>
        </p:spPr>
        <p:txBody>
          <a:bodyPr/>
          <a:lstStyle/>
          <a:p>
            <a:endParaRPr lang="es-CO"/>
          </a:p>
        </p:txBody>
      </p:sp>
      <p:sp>
        <p:nvSpPr>
          <p:cNvPr id="13" name="Google Shape;151;p17">
            <a:extLst>
              <a:ext uri="{FF2B5EF4-FFF2-40B4-BE49-F238E27FC236}">
                <a16:creationId xmlns:a16="http://schemas.microsoft.com/office/drawing/2014/main" id="{0B06EE66-2217-3B56-6407-4B3DA314AC0E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1494971" y="1190399"/>
            <a:ext cx="4978399" cy="3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98075A-AAC1-BA98-E35F-D03E9E9C6D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3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AFEC686-9A00-FC7B-EB80-5176A5784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Google Shape;151;p17">
            <a:extLst>
              <a:ext uri="{FF2B5EF4-FFF2-40B4-BE49-F238E27FC236}">
                <a16:creationId xmlns:a16="http://schemas.microsoft.com/office/drawing/2014/main" id="{00446D9F-913E-3C66-0559-28DAB1C186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7484" y="2115452"/>
            <a:ext cx="8157029" cy="2888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rgbClr val="314B8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A8AF31CE-0F8E-D771-B065-0D382FD45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4631" y="936171"/>
            <a:ext cx="4862737" cy="870857"/>
          </a:xfrm>
        </p:spPr>
        <p:txBody>
          <a:bodyPr/>
          <a:lstStyle>
            <a:lvl1pPr algn="ctr">
              <a:defRPr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DDE73FF-1938-0B1C-EEB0-8897F83603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82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89C1428-5936-44DD-0F34-3A216CDAF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CB349E1-28CD-28FE-93B3-67E8AECCDA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7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4F4406B-1B4B-DD11-5A7E-F2F84BDE5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8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type="title" preserve="1">
  <p:cSld name="1_Diapositiva de títul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9C97B3E-D6F3-3D2E-4B83-E579FAA1A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Exo Black"/>
              <a:buNone/>
              <a:defRPr sz="4400">
                <a:solidFill>
                  <a:schemeClr val="lt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D182443-CD28-43AA-D392-28CE70DEA0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magen con título" preserve="1" userDrawn="1">
  <p:cSld name="3_Imagen con títul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C92B17A-0458-F55B-5200-681B629D4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233983" y="1117153"/>
            <a:ext cx="3212335" cy="82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xo Black"/>
              <a:buNone/>
              <a:defRPr sz="2800">
                <a:solidFill>
                  <a:schemeClr val="lt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233983" y="1938329"/>
            <a:ext cx="4726637" cy="165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E51944-D74A-1081-E427-6FB510387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0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de título" preserve="1" userDrawn="1">
  <p:cSld name="2_Diapositiva de títul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471CCE-1C9B-576C-ABFC-73EDE77643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Google Shape;40;p5"/>
          <p:cNvSpPr>
            <a:spLocks noGrp="1"/>
          </p:cNvSpPr>
          <p:nvPr>
            <p:ph type="pic" idx="2"/>
          </p:nvPr>
        </p:nvSpPr>
        <p:spPr>
          <a:xfrm>
            <a:off x="1617285" y="2918690"/>
            <a:ext cx="2748874" cy="2451595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5"/>
          <p:cNvSpPr>
            <a:spLocks noGrp="1"/>
          </p:cNvSpPr>
          <p:nvPr>
            <p:ph type="pic" idx="3"/>
          </p:nvPr>
        </p:nvSpPr>
        <p:spPr>
          <a:xfrm>
            <a:off x="4787471" y="2915805"/>
            <a:ext cx="2748874" cy="2451595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5"/>
          <p:cNvSpPr>
            <a:spLocks noGrp="1"/>
          </p:cNvSpPr>
          <p:nvPr>
            <p:ph type="pic" idx="4"/>
          </p:nvPr>
        </p:nvSpPr>
        <p:spPr>
          <a:xfrm>
            <a:off x="7928628" y="2915804"/>
            <a:ext cx="2748874" cy="2451595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BA74543-D2E3-12FE-AA44-E64DDD03AA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5686" y="365125"/>
            <a:ext cx="9161816" cy="636361"/>
          </a:xfrm>
        </p:spPr>
        <p:txBody>
          <a:bodyPr/>
          <a:lstStyle>
            <a:lvl1pPr algn="ctr">
              <a:defRPr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6" name="Google Shape;151;p17">
            <a:extLst>
              <a:ext uri="{FF2B5EF4-FFF2-40B4-BE49-F238E27FC236}">
                <a16:creationId xmlns:a16="http://schemas.microsoft.com/office/drawing/2014/main" id="{6E5A3744-89F4-D1EC-B388-A310F3A26B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14497" y="1120239"/>
            <a:ext cx="9161815" cy="153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A30BB6-45C6-981E-6DD9-C587D45AD2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60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ación" preserve="1" userDrawn="1">
  <p:cSld name="2_Comparació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7CA58E0-2567-9871-6382-5B3042EB44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53;p6">
            <a:extLst>
              <a:ext uri="{FF2B5EF4-FFF2-40B4-BE49-F238E27FC236}">
                <a16:creationId xmlns:a16="http://schemas.microsoft.com/office/drawing/2014/main" id="{A92A65C6-748E-7788-8971-3ED157BD3E73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9322089" y="4038600"/>
            <a:ext cx="1385251" cy="115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7" name="Google Shape;53;p6">
            <a:extLst>
              <a:ext uri="{FF2B5EF4-FFF2-40B4-BE49-F238E27FC236}">
                <a16:creationId xmlns:a16="http://schemas.microsoft.com/office/drawing/2014/main" id="{AB94B735-D532-6F80-0864-985070D121F9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731288" y="4038599"/>
            <a:ext cx="1385251" cy="115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8" name="Google Shape;53;p6">
            <a:extLst>
              <a:ext uri="{FF2B5EF4-FFF2-40B4-BE49-F238E27FC236}">
                <a16:creationId xmlns:a16="http://schemas.microsoft.com/office/drawing/2014/main" id="{0C807E21-087A-3D50-9F8B-35FD0E344AC0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4140487" y="4038598"/>
            <a:ext cx="1385251" cy="115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9" name="Google Shape;53;p6">
            <a:extLst>
              <a:ext uri="{FF2B5EF4-FFF2-40B4-BE49-F238E27FC236}">
                <a16:creationId xmlns:a16="http://schemas.microsoft.com/office/drawing/2014/main" id="{CE6B9AE1-238F-B38A-AF86-5AC87BEF82EF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1484660" y="4038598"/>
            <a:ext cx="1385251" cy="1150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C9D3E94D-07D2-FEC1-B589-407800B3B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328" y="350612"/>
            <a:ext cx="10381343" cy="679904"/>
          </a:xfrm>
        </p:spPr>
        <p:txBody>
          <a:bodyPr/>
          <a:lstStyle>
            <a:lvl1pPr algn="ctr">
              <a:defRPr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757A5A-0039-CE3A-542E-C51B5D4325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0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preserve="1">
  <p:cSld name="Dos objeto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32409C4-AFDC-8940-6B00-8B21A5400C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2878974" y="101599"/>
            <a:ext cx="6434051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6B33"/>
              </a:buClr>
              <a:buSzPts val="2800"/>
              <a:buFont typeface="Exo Black"/>
              <a:buNone/>
              <a:defRPr sz="280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716183" y="1663195"/>
            <a:ext cx="2274816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2"/>
          </p:nvPr>
        </p:nvSpPr>
        <p:spPr>
          <a:xfrm>
            <a:off x="933897" y="4431637"/>
            <a:ext cx="2274816" cy="134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3"/>
          </p:nvPr>
        </p:nvSpPr>
        <p:spPr>
          <a:xfrm>
            <a:off x="9201001" y="1444171"/>
            <a:ext cx="2274816" cy="116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4"/>
          </p:nvPr>
        </p:nvSpPr>
        <p:spPr>
          <a:xfrm>
            <a:off x="8685398" y="4250350"/>
            <a:ext cx="2274816" cy="116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6E897B-631E-E864-8FB6-1D3A77FE9B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preserve="1" userDrawn="1">
  <p:cSld name="Comparació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276D18-EA4E-CA91-C497-1687BE63FC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DEB0DEC-AADC-B5B6-373F-C36951077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394857"/>
            <a:ext cx="5548086" cy="7874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3" name="Google Shape;151;p17">
            <a:extLst>
              <a:ext uri="{FF2B5EF4-FFF2-40B4-BE49-F238E27FC236}">
                <a16:creationId xmlns:a16="http://schemas.microsoft.com/office/drawing/2014/main" id="{16DF65AD-43B3-B1E9-858D-3FA6931F727A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6096000" y="3309256"/>
            <a:ext cx="5548086" cy="178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984BD42E-A572-B56F-4211-795FC0D8BB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8425" y="88900"/>
            <a:ext cx="5548313" cy="5859463"/>
          </a:xfrm>
        </p:spPr>
        <p:txBody>
          <a:bodyPr/>
          <a:lstStyle/>
          <a:p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EDFD95B-B6CE-B419-3140-A104F2C323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79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preserve="1" userDrawn="1">
  <p:cSld name="Diapositiva de título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493060-18D1-F35A-14C9-22E82EF8E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4935DDDF-53A1-3D17-82EF-858F75BB3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775" y="407080"/>
            <a:ext cx="4281714" cy="621846"/>
          </a:xfrm>
        </p:spPr>
        <p:txBody>
          <a:bodyPr/>
          <a:lstStyle>
            <a:lvl1pPr>
              <a:defRPr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E9349AA8-3B48-3325-34F2-7E66FC651D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775" y="2714171"/>
            <a:ext cx="4267200" cy="3048454"/>
          </a:xfrm>
        </p:spPr>
        <p:txBody>
          <a:bodyPr/>
          <a:lstStyle/>
          <a:p>
            <a:endParaRPr lang="es-CO"/>
          </a:p>
        </p:txBody>
      </p:sp>
      <p:sp>
        <p:nvSpPr>
          <p:cNvPr id="13" name="Google Shape;151;p17">
            <a:extLst>
              <a:ext uri="{FF2B5EF4-FFF2-40B4-BE49-F238E27FC236}">
                <a16:creationId xmlns:a16="http://schemas.microsoft.com/office/drawing/2014/main" id="{29C87DF8-FCAA-3A27-2EF4-99E0637937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5262" y="1182459"/>
            <a:ext cx="4281714" cy="134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4" name="Google Shape;151;p17">
            <a:extLst>
              <a:ext uri="{FF2B5EF4-FFF2-40B4-BE49-F238E27FC236}">
                <a16:creationId xmlns:a16="http://schemas.microsoft.com/office/drawing/2014/main" id="{ACDB10C2-FEEB-C71F-37A7-345A3CAC467A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6610804" y="2946398"/>
            <a:ext cx="2649309" cy="165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E76A2E-73A5-69EE-4777-C4B4AEED4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preserve="1" userDrawn="1">
  <p:cSld name="1_Contenido con título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7ED6E2-1844-98B4-21F5-69797DAD8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375360D5-B835-77EF-46E7-4DE2830B8D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41714" y="1059089"/>
            <a:ext cx="3933825" cy="4427538"/>
          </a:xfrm>
        </p:spPr>
        <p:txBody>
          <a:bodyPr/>
          <a:lstStyle/>
          <a:p>
            <a:endParaRPr lang="es-CO"/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A5433ADF-582D-73E3-EDEF-EDB8E97D09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52" y="827314"/>
            <a:ext cx="4862737" cy="870857"/>
          </a:xfrm>
        </p:spPr>
        <p:txBody>
          <a:bodyPr/>
          <a:lstStyle>
            <a:lvl1pPr algn="ctr">
              <a:defRPr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9" name="Google Shape;151;p17">
            <a:extLst>
              <a:ext uri="{FF2B5EF4-FFF2-40B4-BE49-F238E27FC236}">
                <a16:creationId xmlns:a16="http://schemas.microsoft.com/office/drawing/2014/main" id="{376827DB-A545-B250-CF97-7D6D7B4625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16463" y="1893125"/>
            <a:ext cx="4862737" cy="359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5F9BA81-7043-643C-E5C6-CE54FA8F58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96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6B33"/>
              </a:buClr>
              <a:buSzPts val="4400"/>
              <a:buFont typeface="Exo Black"/>
              <a:buNone/>
              <a:defRPr sz="4400" b="0" i="0" u="none" strike="noStrike" cap="none">
                <a:solidFill>
                  <a:srgbClr val="156B33"/>
                </a:solidFill>
                <a:latin typeface="Exo Black"/>
                <a:ea typeface="Exo Black"/>
                <a:cs typeface="Exo Black"/>
                <a:sym typeface="Ex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Exo SemiBold"/>
                <a:ea typeface="Exo SemiBold"/>
                <a:cs typeface="Exo SemiBold"/>
                <a:sym typeface="Exo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63" r:id="rId10"/>
    <p:sldLayoutId id="2147483664" r:id="rId11"/>
    <p:sldLayoutId id="2147483665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91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89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openxmlformats.org/officeDocument/2006/relationships/image" Target="../media/image92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39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54" Type="http://schemas.openxmlformats.org/officeDocument/2006/relationships/image" Target="../media/image9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png"/><Relationship Id="rId18" Type="http://schemas.openxmlformats.org/officeDocument/2006/relationships/image" Target="../media/image27.png"/><Relationship Id="rId26" Type="http://schemas.openxmlformats.org/officeDocument/2006/relationships/image" Target="../media/image112.png"/><Relationship Id="rId39" Type="http://schemas.openxmlformats.org/officeDocument/2006/relationships/image" Target="../media/image125.png"/><Relationship Id="rId21" Type="http://schemas.openxmlformats.org/officeDocument/2006/relationships/image" Target="../media/image108.png"/><Relationship Id="rId34" Type="http://schemas.openxmlformats.org/officeDocument/2006/relationships/image" Target="../media/image120.png"/><Relationship Id="rId42" Type="http://schemas.openxmlformats.org/officeDocument/2006/relationships/image" Target="../media/image128.png"/><Relationship Id="rId47" Type="http://schemas.openxmlformats.org/officeDocument/2006/relationships/image" Target="../media/image133.png"/><Relationship Id="rId50" Type="http://schemas.openxmlformats.org/officeDocument/2006/relationships/image" Target="../media/image136.png"/><Relationship Id="rId55" Type="http://schemas.openxmlformats.org/officeDocument/2006/relationships/image" Target="../media/image37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6" Type="http://schemas.openxmlformats.org/officeDocument/2006/relationships/image" Target="../media/image106.png"/><Relationship Id="rId29" Type="http://schemas.openxmlformats.org/officeDocument/2006/relationships/image" Target="../media/image115.png"/><Relationship Id="rId11" Type="http://schemas.openxmlformats.org/officeDocument/2006/relationships/image" Target="../media/image101.png"/><Relationship Id="rId24" Type="http://schemas.openxmlformats.org/officeDocument/2006/relationships/image" Target="../media/image110.png"/><Relationship Id="rId32" Type="http://schemas.openxmlformats.org/officeDocument/2006/relationships/image" Target="../media/image118.png"/><Relationship Id="rId37" Type="http://schemas.openxmlformats.org/officeDocument/2006/relationships/image" Target="../media/image123.png"/><Relationship Id="rId40" Type="http://schemas.openxmlformats.org/officeDocument/2006/relationships/image" Target="../media/image126.png"/><Relationship Id="rId45" Type="http://schemas.openxmlformats.org/officeDocument/2006/relationships/image" Target="../media/image131.png"/><Relationship Id="rId53" Type="http://schemas.openxmlformats.org/officeDocument/2006/relationships/image" Target="../media/image139.png"/><Relationship Id="rId5" Type="http://schemas.openxmlformats.org/officeDocument/2006/relationships/image" Target="../media/image96.png"/><Relationship Id="rId10" Type="http://schemas.openxmlformats.org/officeDocument/2006/relationships/image" Target="../media/image100.png"/><Relationship Id="rId19" Type="http://schemas.openxmlformats.org/officeDocument/2006/relationships/image" Target="../media/image107.png"/><Relationship Id="rId31" Type="http://schemas.openxmlformats.org/officeDocument/2006/relationships/image" Target="../media/image117.png"/><Relationship Id="rId44" Type="http://schemas.openxmlformats.org/officeDocument/2006/relationships/image" Target="../media/image130.png"/><Relationship Id="rId52" Type="http://schemas.openxmlformats.org/officeDocument/2006/relationships/image" Target="../media/image138.pn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09.png"/><Relationship Id="rId27" Type="http://schemas.openxmlformats.org/officeDocument/2006/relationships/image" Target="../media/image113.png"/><Relationship Id="rId30" Type="http://schemas.openxmlformats.org/officeDocument/2006/relationships/image" Target="../media/image116.png"/><Relationship Id="rId35" Type="http://schemas.openxmlformats.org/officeDocument/2006/relationships/image" Target="../media/image121.png"/><Relationship Id="rId43" Type="http://schemas.openxmlformats.org/officeDocument/2006/relationships/image" Target="../media/image129.png"/><Relationship Id="rId48" Type="http://schemas.openxmlformats.org/officeDocument/2006/relationships/image" Target="../media/image134.png"/><Relationship Id="rId56" Type="http://schemas.openxmlformats.org/officeDocument/2006/relationships/image" Target="../media/image141.png"/><Relationship Id="rId8" Type="http://schemas.openxmlformats.org/officeDocument/2006/relationships/image" Target="../media/image26.png"/><Relationship Id="rId51" Type="http://schemas.openxmlformats.org/officeDocument/2006/relationships/image" Target="../media/image137.png"/><Relationship Id="rId3" Type="http://schemas.openxmlformats.org/officeDocument/2006/relationships/image" Target="../media/image94.png"/><Relationship Id="rId12" Type="http://schemas.openxmlformats.org/officeDocument/2006/relationships/image" Target="../media/image102.png"/><Relationship Id="rId17" Type="http://schemas.openxmlformats.org/officeDocument/2006/relationships/image" Target="../media/image35.png"/><Relationship Id="rId25" Type="http://schemas.openxmlformats.org/officeDocument/2006/relationships/image" Target="../media/image111.png"/><Relationship Id="rId33" Type="http://schemas.openxmlformats.org/officeDocument/2006/relationships/image" Target="../media/image119.png"/><Relationship Id="rId38" Type="http://schemas.openxmlformats.org/officeDocument/2006/relationships/image" Target="../media/image124.png"/><Relationship Id="rId46" Type="http://schemas.openxmlformats.org/officeDocument/2006/relationships/image" Target="../media/image132.png"/><Relationship Id="rId20" Type="http://schemas.openxmlformats.org/officeDocument/2006/relationships/image" Target="../media/image28.png"/><Relationship Id="rId41" Type="http://schemas.openxmlformats.org/officeDocument/2006/relationships/image" Target="../media/image127.png"/><Relationship Id="rId54" Type="http://schemas.openxmlformats.org/officeDocument/2006/relationships/image" Target="../media/image1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7.png"/><Relationship Id="rId15" Type="http://schemas.openxmlformats.org/officeDocument/2006/relationships/image" Target="../media/image105.png"/><Relationship Id="rId23" Type="http://schemas.openxmlformats.org/officeDocument/2006/relationships/image" Target="../media/image36.png"/><Relationship Id="rId28" Type="http://schemas.openxmlformats.org/officeDocument/2006/relationships/image" Target="../media/image114.png"/><Relationship Id="rId36" Type="http://schemas.openxmlformats.org/officeDocument/2006/relationships/image" Target="../media/image122.png"/><Relationship Id="rId49" Type="http://schemas.openxmlformats.org/officeDocument/2006/relationships/image" Target="../media/image135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3.png"/><Relationship Id="rId18" Type="http://schemas.openxmlformats.org/officeDocument/2006/relationships/image" Target="../media/image158.png"/><Relationship Id="rId26" Type="http://schemas.openxmlformats.org/officeDocument/2006/relationships/image" Target="../media/image166.png"/><Relationship Id="rId39" Type="http://schemas.openxmlformats.org/officeDocument/2006/relationships/image" Target="../media/image179.png"/><Relationship Id="rId21" Type="http://schemas.openxmlformats.org/officeDocument/2006/relationships/image" Target="../media/image161.png"/><Relationship Id="rId34" Type="http://schemas.openxmlformats.org/officeDocument/2006/relationships/image" Target="../media/image174.png"/><Relationship Id="rId42" Type="http://schemas.openxmlformats.org/officeDocument/2006/relationships/image" Target="../media/image182.png"/><Relationship Id="rId47" Type="http://schemas.openxmlformats.org/officeDocument/2006/relationships/image" Target="../media/image187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6" Type="http://schemas.openxmlformats.org/officeDocument/2006/relationships/image" Target="../media/image156.png"/><Relationship Id="rId29" Type="http://schemas.openxmlformats.org/officeDocument/2006/relationships/image" Target="../media/image169.png"/><Relationship Id="rId11" Type="http://schemas.openxmlformats.org/officeDocument/2006/relationships/image" Target="../media/image151.png"/><Relationship Id="rId24" Type="http://schemas.openxmlformats.org/officeDocument/2006/relationships/image" Target="../media/image164.png"/><Relationship Id="rId32" Type="http://schemas.openxmlformats.org/officeDocument/2006/relationships/image" Target="../media/image172.png"/><Relationship Id="rId37" Type="http://schemas.openxmlformats.org/officeDocument/2006/relationships/image" Target="../media/image177.png"/><Relationship Id="rId40" Type="http://schemas.openxmlformats.org/officeDocument/2006/relationships/image" Target="../media/image180.png"/><Relationship Id="rId45" Type="http://schemas.openxmlformats.org/officeDocument/2006/relationships/image" Target="../media/image185.png"/><Relationship Id="rId5" Type="http://schemas.openxmlformats.org/officeDocument/2006/relationships/image" Target="../media/image145.png"/><Relationship Id="rId15" Type="http://schemas.openxmlformats.org/officeDocument/2006/relationships/image" Target="../media/image155.png"/><Relationship Id="rId23" Type="http://schemas.openxmlformats.org/officeDocument/2006/relationships/image" Target="../media/image163.png"/><Relationship Id="rId28" Type="http://schemas.openxmlformats.org/officeDocument/2006/relationships/image" Target="../media/image168.png"/><Relationship Id="rId36" Type="http://schemas.openxmlformats.org/officeDocument/2006/relationships/image" Target="../media/image176.png"/><Relationship Id="rId49" Type="http://schemas.openxmlformats.org/officeDocument/2006/relationships/image" Target="../media/image189.png"/><Relationship Id="rId10" Type="http://schemas.openxmlformats.org/officeDocument/2006/relationships/image" Target="../media/image150.png"/><Relationship Id="rId19" Type="http://schemas.openxmlformats.org/officeDocument/2006/relationships/image" Target="../media/image159.png"/><Relationship Id="rId31" Type="http://schemas.openxmlformats.org/officeDocument/2006/relationships/image" Target="../media/image171.png"/><Relationship Id="rId44" Type="http://schemas.openxmlformats.org/officeDocument/2006/relationships/image" Target="../media/image184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Relationship Id="rId22" Type="http://schemas.openxmlformats.org/officeDocument/2006/relationships/image" Target="../media/image162.png"/><Relationship Id="rId27" Type="http://schemas.openxmlformats.org/officeDocument/2006/relationships/image" Target="../media/image167.png"/><Relationship Id="rId30" Type="http://schemas.openxmlformats.org/officeDocument/2006/relationships/image" Target="../media/image170.png"/><Relationship Id="rId35" Type="http://schemas.openxmlformats.org/officeDocument/2006/relationships/image" Target="../media/image175.png"/><Relationship Id="rId43" Type="http://schemas.openxmlformats.org/officeDocument/2006/relationships/image" Target="../media/image183.png"/><Relationship Id="rId48" Type="http://schemas.openxmlformats.org/officeDocument/2006/relationships/image" Target="../media/image188.png"/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5" Type="http://schemas.openxmlformats.org/officeDocument/2006/relationships/image" Target="../media/image165.png"/><Relationship Id="rId33" Type="http://schemas.openxmlformats.org/officeDocument/2006/relationships/image" Target="../media/image173.png"/><Relationship Id="rId38" Type="http://schemas.openxmlformats.org/officeDocument/2006/relationships/image" Target="../media/image178.png"/><Relationship Id="rId46" Type="http://schemas.openxmlformats.org/officeDocument/2006/relationships/image" Target="../media/image186.png"/><Relationship Id="rId20" Type="http://schemas.openxmlformats.org/officeDocument/2006/relationships/image" Target="../media/image160.png"/><Relationship Id="rId41" Type="http://schemas.openxmlformats.org/officeDocument/2006/relationships/image" Target="../media/image18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10" Type="http://schemas.openxmlformats.org/officeDocument/2006/relationships/image" Target="../media/image199.svg"/><Relationship Id="rId4" Type="http://schemas.openxmlformats.org/officeDocument/2006/relationships/image" Target="../media/image193.png"/><Relationship Id="rId9" Type="http://schemas.openxmlformats.org/officeDocument/2006/relationships/image" Target="../media/image19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69745-BDD5-8853-1902-919DFF60B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0C1BF4-ACC3-42BA-58D1-7E6B425B2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4C365A32-CD1E-6435-A127-13FD4FFFF4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253744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317D6-DB3B-375E-8F31-D71480DDE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31FAEF-4F5E-73D9-C053-45912433B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77C9C2BA-12F7-16F6-F69B-6C762EE012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370166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AF5315F4-AB28-392A-C0F0-9C62B0F50B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C62B058-B2B3-670C-39A2-E59A3290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33215D-ADF6-88B0-F048-754AB9454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5533EA4-2ABA-A575-896C-85329287CB3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797C99D-9CF9-7970-E250-B88AA6041534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E59940B-D477-CBE2-086F-74B47BAE878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2122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1C0744-F096-CEF6-8B96-2DCAEB4E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903D79-3F2B-1931-3DF7-B1F62292554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EFED3A5B-6602-8C25-470D-AD97F3B66B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041229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B6908FBE-693E-F5A0-51F1-A77A894F05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C0F64C-0465-9F72-E0A9-A4216F553B4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6180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4603DC5-B01B-A5BF-8961-FBD40112C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15" y="939896"/>
            <a:ext cx="378910" cy="5114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9C10F6-5E22-19CD-9FA0-EC8865516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13" y="1806076"/>
            <a:ext cx="815514" cy="5410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367E387-69C8-54C6-9291-BA568AC0F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68" y="2663836"/>
            <a:ext cx="881005" cy="6736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5A73D6F-9E58-86B2-EFBE-41EEBBBC5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58" y="3664436"/>
            <a:ext cx="926224" cy="61436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9ECF276-9D88-76C0-3809-8C25F3C47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409" y="4701070"/>
            <a:ext cx="615923" cy="50209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251A42-8E3B-17BC-3256-8A5E047F19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0453" y="896236"/>
            <a:ext cx="661143" cy="52236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375977B-903E-8AF1-16F3-0446EF2690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351" y="1711739"/>
            <a:ext cx="653347" cy="65334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D38C066-7FB6-8D86-3441-2ED0F19AAE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2759" y="2641226"/>
            <a:ext cx="776531" cy="64243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75023E8-CAA9-F6C0-53E3-AECF44295B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5097" y="3578674"/>
            <a:ext cx="771854" cy="70948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7600F92-C5CD-F6FE-1C86-85927442D4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0757" y="4619207"/>
            <a:ext cx="500535" cy="66582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0E5D325-12EE-9F6A-C743-BA6B739B5C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8309" y="4567750"/>
            <a:ext cx="556670" cy="76873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D5D651F-222E-46FA-4E24-89B8CF164E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801" y="3616877"/>
            <a:ext cx="609687" cy="66114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0E74B5C0-D41D-635A-4D06-6CF13BF8DA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6310" y="2669293"/>
            <a:ext cx="740669" cy="61436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EC9744D-8EBD-C0E4-DFD5-E5E2A0355A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98481" y="1711739"/>
            <a:ext cx="876327" cy="68141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595366C-C328-AD64-CC2B-ADB1239B89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95567" y="830745"/>
            <a:ext cx="1082155" cy="68141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8185C1C8-C2DF-2401-5DEA-9A12D6F523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72710" y="855303"/>
            <a:ext cx="765617" cy="689212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E6182E00-48A1-0556-FFA3-EB01FF98ED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66473" y="1802568"/>
            <a:ext cx="778090" cy="55667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D4E6F43C-0686-06F8-2EE9-9D17CCF012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92981" y="2764021"/>
            <a:ext cx="725074" cy="481823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768989E1-F72F-CD02-BC33-4BA606C490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86744" y="3634420"/>
            <a:ext cx="737549" cy="682973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79B4239-8874-767D-FB70-6ED24ECA96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53999" y="4620766"/>
            <a:ext cx="803039" cy="66270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0F3F5F56-8CE3-41C2-AA38-3754C541FFC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01719" y="860761"/>
            <a:ext cx="611246" cy="767176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C4EC1675-FAAE-7BA2-B995-B7B244605EA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25888" y="1822059"/>
            <a:ext cx="562908" cy="606568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1F151007-6C42-379A-57BF-0B47B210E7B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70534" y="2749987"/>
            <a:ext cx="673617" cy="598771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7D7E7078-8586-C251-F41D-A06CB678588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33315" y="3849603"/>
            <a:ext cx="948055" cy="341487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B8857E63-D657-F0B0-1FB0-2831531EB38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38363" y="4670663"/>
            <a:ext cx="537959" cy="562908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FD3C45FF-42EF-EBDC-BA24-B12EBC41265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57647" y="856473"/>
            <a:ext cx="784328" cy="653347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7DF308A5-CD69-E9BE-4BC9-519FE2A3431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33273" y="1804517"/>
            <a:ext cx="633076" cy="519247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02D4D03D-35FC-92EF-998A-4A78C4A5410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91951" y="2647462"/>
            <a:ext cx="715720" cy="681415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48F604AC-1AB9-CFAD-6C4F-8433FD1E822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259001" y="3668333"/>
            <a:ext cx="581620" cy="581620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3E7AC9CB-F54E-49ED-7C71-3DDB70C9CB4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192731" y="4605173"/>
            <a:ext cx="714160" cy="693889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7F07A36E-CEEE-2BDA-DB27-126AF54DDB7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324285" y="877524"/>
            <a:ext cx="502095" cy="714160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8F28EDA0-E09D-558D-85C3-92EB595411A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18252" y="1856754"/>
            <a:ext cx="714160" cy="517688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CAE3B880-DA11-00F1-7CBE-8FAAACDA3D9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18252" y="2796376"/>
            <a:ext cx="714160" cy="486502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576BF7DB-E3D4-4F36-B3F4-26647E120B9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219032" y="3708877"/>
            <a:ext cx="712601" cy="603449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99651F25-0C50-6D4F-6168-555A43FEB26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218252" y="4677680"/>
            <a:ext cx="714160" cy="548874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855616F6-71C6-3BF6-AF28-D0AA4A86DA1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208689" y="876355"/>
            <a:ext cx="714160" cy="553551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7022CAAB-5D44-D268-FEB7-5E83FB31F70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208689" y="1840771"/>
            <a:ext cx="714160" cy="386706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2E0E3A47-36C4-CCD1-4E46-45D024800D0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217266" y="2601074"/>
            <a:ext cx="697007" cy="714159"/>
          </a:xfrm>
          <a:prstGeom prst="rect">
            <a:avLst/>
          </a:prstGeom>
        </p:spPr>
      </p:pic>
      <p:pic>
        <p:nvPicPr>
          <p:cNvPr id="81" name="Imagen 80">
            <a:extLst>
              <a:ext uri="{FF2B5EF4-FFF2-40B4-BE49-F238E27FC236}">
                <a16:creationId xmlns:a16="http://schemas.microsoft.com/office/drawing/2014/main" id="{B0EA1143-0E23-CF97-5103-FA6684C6E35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360721" y="3572048"/>
            <a:ext cx="410096" cy="714159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ECA923D6-D2D2-82F8-2AA0-41BB6E5CD9D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214927" y="4595038"/>
            <a:ext cx="701685" cy="714159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683E4B1C-91C4-67A3-076B-0E6BD3AE5B10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307498" y="836982"/>
            <a:ext cx="497416" cy="712600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B515739D-CA99-CF62-E1B0-643DF24F3F1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199126" y="1850516"/>
            <a:ext cx="714161" cy="447520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D61D2271-B218-02BC-EC65-FF25DFCC60BD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9199126" y="2726207"/>
            <a:ext cx="714160" cy="544196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755776BB-30F5-69A5-3206-043FDC687189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99906" y="3686266"/>
            <a:ext cx="712601" cy="566027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52950991-492E-076D-7D47-340B64CF7F82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9210821" y="4595817"/>
            <a:ext cx="690771" cy="712601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57C45885-453F-EF27-3F21-BA18E4999E1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189564" y="914168"/>
            <a:ext cx="714160" cy="615923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C01F68EE-7709-138B-83A2-8982A3F9E7B7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189564" y="4701850"/>
            <a:ext cx="714160" cy="500535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2D27B308-F59F-CBA9-EDBA-B8ECAABB0EA2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0189564" y="3730706"/>
            <a:ext cx="714161" cy="534841"/>
          </a:xfrm>
          <a:prstGeom prst="rect">
            <a:avLst/>
          </a:prstGeom>
        </p:spPr>
      </p:pic>
      <p:pic>
        <p:nvPicPr>
          <p:cNvPr id="101" name="Imagen 100">
            <a:extLst>
              <a:ext uri="{FF2B5EF4-FFF2-40B4-BE49-F238E27FC236}">
                <a16:creationId xmlns:a16="http://schemas.microsoft.com/office/drawing/2014/main" id="{1CC75442-A2EF-5A11-72B3-63CDCB44B434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190344" y="2780782"/>
            <a:ext cx="712601" cy="492740"/>
          </a:xfrm>
          <a:prstGeom prst="rect">
            <a:avLst/>
          </a:prstGeom>
        </p:spPr>
      </p:pic>
      <p:pic>
        <p:nvPicPr>
          <p:cNvPr id="103" name="Imagen 102">
            <a:extLst>
              <a:ext uri="{FF2B5EF4-FFF2-40B4-BE49-F238E27FC236}">
                <a16:creationId xmlns:a16="http://schemas.microsoft.com/office/drawing/2014/main" id="{D4C4F0BC-8548-1FFD-6029-5A60CA8877E1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0189564" y="1808415"/>
            <a:ext cx="714160" cy="589416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943DD888-D9AF-EE6F-91D1-C29556C6608C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1180000" y="836202"/>
            <a:ext cx="714160" cy="714160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26DB1342-0BB9-C1C7-DBB0-C5CC754BE010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1226779" y="1717196"/>
            <a:ext cx="620602" cy="714160"/>
          </a:xfrm>
          <a:prstGeom prst="rect">
            <a:avLst/>
          </a:prstGeom>
        </p:spPr>
      </p:pic>
      <p:pic>
        <p:nvPicPr>
          <p:cNvPr id="109" name="Imagen 108">
            <a:extLst>
              <a:ext uri="{FF2B5EF4-FFF2-40B4-BE49-F238E27FC236}">
                <a16:creationId xmlns:a16="http://schemas.microsoft.com/office/drawing/2014/main" id="{B6B36768-0EA5-C9A4-B5BA-35ABC96208AB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1293829" y="2641225"/>
            <a:ext cx="486502" cy="714160"/>
          </a:xfrm>
          <a:prstGeom prst="rect">
            <a:avLst/>
          </a:prstGeom>
        </p:spPr>
      </p:pic>
      <p:pic>
        <p:nvPicPr>
          <p:cNvPr id="111" name="Imagen 110">
            <a:extLst>
              <a:ext uri="{FF2B5EF4-FFF2-40B4-BE49-F238E27FC236}">
                <a16:creationId xmlns:a16="http://schemas.microsoft.com/office/drawing/2014/main" id="{46E275C2-1079-6CCD-9A7D-B96D8A117D28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1180780" y="3614538"/>
            <a:ext cx="712601" cy="709482"/>
          </a:xfrm>
          <a:prstGeom prst="rect">
            <a:avLst/>
          </a:prstGeom>
        </p:spPr>
      </p:pic>
      <p:pic>
        <p:nvPicPr>
          <p:cNvPr id="113" name="Imagen 112">
            <a:extLst>
              <a:ext uri="{FF2B5EF4-FFF2-40B4-BE49-F238E27FC236}">
                <a16:creationId xmlns:a16="http://schemas.microsoft.com/office/drawing/2014/main" id="{9B1647AE-627A-AECB-2444-1F9E28B968E0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1204949" y="4595037"/>
            <a:ext cx="664262" cy="71416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4B2F65C-1010-2370-56AE-A22CE9128245}"/>
              </a:ext>
            </a:extLst>
          </p:cNvPr>
          <p:cNvSpPr txBox="1"/>
          <p:nvPr/>
        </p:nvSpPr>
        <p:spPr>
          <a:xfrm>
            <a:off x="4782155" y="243364"/>
            <a:ext cx="2627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ICONOS DE APOYO</a:t>
            </a:r>
          </a:p>
        </p:txBody>
      </p:sp>
    </p:spTree>
    <p:extLst>
      <p:ext uri="{BB962C8B-B14F-4D97-AF65-F5344CB8AC3E}">
        <p14:creationId xmlns:p14="http://schemas.microsoft.com/office/powerpoint/2010/main" val="4253042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n 111">
            <a:extLst>
              <a:ext uri="{FF2B5EF4-FFF2-40B4-BE49-F238E27FC236}">
                <a16:creationId xmlns:a16="http://schemas.microsoft.com/office/drawing/2014/main" id="{323604B8-1E58-59A4-6F06-79BECE5F4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481" y="813442"/>
            <a:ext cx="328746" cy="476830"/>
          </a:xfrm>
          <a:prstGeom prst="rect">
            <a:avLst/>
          </a:prstGeom>
        </p:spPr>
      </p:pic>
      <p:pic>
        <p:nvPicPr>
          <p:cNvPr id="114" name="Imagen 113">
            <a:extLst>
              <a:ext uri="{FF2B5EF4-FFF2-40B4-BE49-F238E27FC236}">
                <a16:creationId xmlns:a16="http://schemas.microsoft.com/office/drawing/2014/main" id="{71F454A0-061C-C507-0658-19F180641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209" y="738573"/>
            <a:ext cx="764366" cy="626566"/>
          </a:xfrm>
          <a:prstGeom prst="rect">
            <a:avLst/>
          </a:prstGeom>
        </p:spPr>
      </p:pic>
      <p:pic>
        <p:nvPicPr>
          <p:cNvPr id="113" name="Imagen 112">
            <a:extLst>
              <a:ext uri="{FF2B5EF4-FFF2-40B4-BE49-F238E27FC236}">
                <a16:creationId xmlns:a16="http://schemas.microsoft.com/office/drawing/2014/main" id="{5A826F3F-0ED0-74FE-66F2-8C65AC129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843" y="798905"/>
            <a:ext cx="707546" cy="505904"/>
          </a:xfrm>
          <a:prstGeom prst="rect">
            <a:avLst/>
          </a:prstGeom>
        </p:spPr>
      </p:pic>
      <p:pic>
        <p:nvPicPr>
          <p:cNvPr id="115" name="Imagen 114">
            <a:extLst>
              <a:ext uri="{FF2B5EF4-FFF2-40B4-BE49-F238E27FC236}">
                <a16:creationId xmlns:a16="http://schemas.microsoft.com/office/drawing/2014/main" id="{8D68AAAE-D2FC-E84B-4092-0F020BEDA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87" y="1725148"/>
            <a:ext cx="803599" cy="574230"/>
          </a:xfrm>
          <a:prstGeom prst="rect">
            <a:avLst/>
          </a:prstGeom>
        </p:spPr>
      </p:pic>
      <p:pic>
        <p:nvPicPr>
          <p:cNvPr id="116" name="Imagen 115">
            <a:extLst>
              <a:ext uri="{FF2B5EF4-FFF2-40B4-BE49-F238E27FC236}">
                <a16:creationId xmlns:a16="http://schemas.microsoft.com/office/drawing/2014/main" id="{9AAE4DAC-AF9A-6545-F077-D372EAB42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7763" y="817077"/>
            <a:ext cx="534379" cy="469560"/>
          </a:xfrm>
          <a:prstGeom prst="rect">
            <a:avLst/>
          </a:prstGeom>
        </p:spPr>
      </p:pic>
      <p:pic>
        <p:nvPicPr>
          <p:cNvPr id="117" name="Imagen 116">
            <a:extLst>
              <a:ext uri="{FF2B5EF4-FFF2-40B4-BE49-F238E27FC236}">
                <a16:creationId xmlns:a16="http://schemas.microsoft.com/office/drawing/2014/main" id="{D5332823-89BD-3C7A-C2D5-850163B4A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6539" y="1768034"/>
            <a:ext cx="573614" cy="488460"/>
          </a:xfrm>
          <a:prstGeom prst="rect">
            <a:avLst/>
          </a:prstGeom>
        </p:spPr>
      </p:pic>
      <p:pic>
        <p:nvPicPr>
          <p:cNvPr id="118" name="Imagen 117">
            <a:extLst>
              <a:ext uri="{FF2B5EF4-FFF2-40B4-BE49-F238E27FC236}">
                <a16:creationId xmlns:a16="http://schemas.microsoft.com/office/drawing/2014/main" id="{7C466104-F2B9-DA85-1A9B-8E1F150C2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657" y="1706976"/>
            <a:ext cx="566849" cy="610575"/>
          </a:xfrm>
          <a:prstGeom prst="rect">
            <a:avLst/>
          </a:prstGeom>
        </p:spPr>
      </p:pic>
      <p:pic>
        <p:nvPicPr>
          <p:cNvPr id="119" name="Imagen 118">
            <a:extLst>
              <a:ext uri="{FF2B5EF4-FFF2-40B4-BE49-F238E27FC236}">
                <a16:creationId xmlns:a16="http://schemas.microsoft.com/office/drawing/2014/main" id="{C63F2AC6-147C-F36B-CC1A-D41EC627E7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9151" y="1712791"/>
            <a:ext cx="673724" cy="598944"/>
          </a:xfrm>
          <a:prstGeom prst="rect">
            <a:avLst/>
          </a:prstGeom>
        </p:spPr>
      </p:pic>
      <p:pic>
        <p:nvPicPr>
          <p:cNvPr id="120" name="Imagen 119">
            <a:extLst>
              <a:ext uri="{FF2B5EF4-FFF2-40B4-BE49-F238E27FC236}">
                <a16:creationId xmlns:a16="http://schemas.microsoft.com/office/drawing/2014/main" id="{04AC6540-0D8D-972D-30DF-1812006CCB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3080" y="1681536"/>
            <a:ext cx="669666" cy="661456"/>
          </a:xfrm>
          <a:prstGeom prst="rect">
            <a:avLst/>
          </a:prstGeom>
        </p:spPr>
      </p:pic>
      <p:pic>
        <p:nvPicPr>
          <p:cNvPr id="122" name="Imagen 121">
            <a:extLst>
              <a:ext uri="{FF2B5EF4-FFF2-40B4-BE49-F238E27FC236}">
                <a16:creationId xmlns:a16="http://schemas.microsoft.com/office/drawing/2014/main" id="{8DE57ECE-D3AD-6515-6FD7-AE6E5175C9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0966" y="1653914"/>
            <a:ext cx="482971" cy="716698"/>
          </a:xfrm>
          <a:prstGeom prst="rect">
            <a:avLst/>
          </a:prstGeom>
        </p:spPr>
      </p:pic>
      <p:pic>
        <p:nvPicPr>
          <p:cNvPr id="121" name="Imagen 120">
            <a:extLst>
              <a:ext uri="{FF2B5EF4-FFF2-40B4-BE49-F238E27FC236}">
                <a16:creationId xmlns:a16="http://schemas.microsoft.com/office/drawing/2014/main" id="{0ACEAF15-1F0C-064C-E730-D8E443856D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5542" y="1702615"/>
            <a:ext cx="434267" cy="619296"/>
          </a:xfrm>
          <a:prstGeom prst="rect">
            <a:avLst/>
          </a:prstGeom>
        </p:spPr>
      </p:pic>
      <p:pic>
        <p:nvPicPr>
          <p:cNvPr id="123" name="Imagen 122">
            <a:extLst>
              <a:ext uri="{FF2B5EF4-FFF2-40B4-BE49-F238E27FC236}">
                <a16:creationId xmlns:a16="http://schemas.microsoft.com/office/drawing/2014/main" id="{34596226-7147-A0D7-FBBD-F1B574BD83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8537" y="743662"/>
            <a:ext cx="528969" cy="616389"/>
          </a:xfrm>
          <a:prstGeom prst="rect">
            <a:avLst/>
          </a:prstGeom>
        </p:spPr>
      </p:pic>
      <p:pic>
        <p:nvPicPr>
          <p:cNvPr id="124" name="Imagen 123">
            <a:extLst>
              <a:ext uri="{FF2B5EF4-FFF2-40B4-BE49-F238E27FC236}">
                <a16:creationId xmlns:a16="http://schemas.microsoft.com/office/drawing/2014/main" id="{F8A34BF6-C7A4-78DC-344E-F12A537565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883" y="2656272"/>
            <a:ext cx="642608" cy="574230"/>
          </a:xfrm>
          <a:prstGeom prst="rect">
            <a:avLst/>
          </a:prstGeom>
        </p:spPr>
      </p:pic>
      <p:pic>
        <p:nvPicPr>
          <p:cNvPr id="125" name="Imagen 124">
            <a:extLst>
              <a:ext uri="{FF2B5EF4-FFF2-40B4-BE49-F238E27FC236}">
                <a16:creationId xmlns:a16="http://schemas.microsoft.com/office/drawing/2014/main" id="{693AABB1-1D7E-15F5-B491-C0A954D87D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53192" y="2626471"/>
            <a:ext cx="760308" cy="633834"/>
          </a:xfrm>
          <a:prstGeom prst="rect">
            <a:avLst/>
          </a:prstGeom>
        </p:spPr>
      </p:pic>
      <p:pic>
        <p:nvPicPr>
          <p:cNvPr id="126" name="Imagen 125">
            <a:extLst>
              <a:ext uri="{FF2B5EF4-FFF2-40B4-BE49-F238E27FC236}">
                <a16:creationId xmlns:a16="http://schemas.microsoft.com/office/drawing/2014/main" id="{551EF1EC-8B48-AFBD-F30F-B810093890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74639" y="2625017"/>
            <a:ext cx="938885" cy="636742"/>
          </a:xfrm>
          <a:prstGeom prst="rect">
            <a:avLst/>
          </a:prstGeom>
        </p:spPr>
      </p:pic>
      <p:pic>
        <p:nvPicPr>
          <p:cNvPr id="127" name="Imagen 126">
            <a:extLst>
              <a:ext uri="{FF2B5EF4-FFF2-40B4-BE49-F238E27FC236}">
                <a16:creationId xmlns:a16="http://schemas.microsoft.com/office/drawing/2014/main" id="{D18ABC0B-9C66-EE6B-86C0-366BB1E8FCF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83885" y="2622109"/>
            <a:ext cx="664254" cy="642557"/>
          </a:xfrm>
          <a:prstGeom prst="rect">
            <a:avLst/>
          </a:prstGeom>
        </p:spPr>
      </p:pic>
      <p:pic>
        <p:nvPicPr>
          <p:cNvPr id="128" name="Imagen 127">
            <a:extLst>
              <a:ext uri="{FF2B5EF4-FFF2-40B4-BE49-F238E27FC236}">
                <a16:creationId xmlns:a16="http://schemas.microsoft.com/office/drawing/2014/main" id="{8A9E92F6-6031-91B3-B912-D9C45A59498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0374" y="2684620"/>
            <a:ext cx="675077" cy="517535"/>
          </a:xfrm>
          <a:prstGeom prst="rect">
            <a:avLst/>
          </a:prstGeom>
        </p:spPr>
      </p:pic>
      <p:pic>
        <p:nvPicPr>
          <p:cNvPr id="130" name="Imagen 129">
            <a:extLst>
              <a:ext uri="{FF2B5EF4-FFF2-40B4-BE49-F238E27FC236}">
                <a16:creationId xmlns:a16="http://schemas.microsoft.com/office/drawing/2014/main" id="{B787CA7F-531A-A96B-1441-2954DCA6228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32334" y="733486"/>
            <a:ext cx="639903" cy="636742"/>
          </a:xfrm>
          <a:prstGeom prst="rect">
            <a:avLst/>
          </a:prstGeom>
        </p:spPr>
      </p:pic>
      <p:pic>
        <p:nvPicPr>
          <p:cNvPr id="129" name="Imagen 128">
            <a:extLst>
              <a:ext uri="{FF2B5EF4-FFF2-40B4-BE49-F238E27FC236}">
                <a16:creationId xmlns:a16="http://schemas.microsoft.com/office/drawing/2014/main" id="{D21591FA-82D6-10B3-FA01-E4BA38BF0B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58135" y="2718784"/>
            <a:ext cx="629080" cy="449208"/>
          </a:xfrm>
          <a:prstGeom prst="rect">
            <a:avLst/>
          </a:prstGeom>
        </p:spPr>
      </p:pic>
      <p:pic>
        <p:nvPicPr>
          <p:cNvPr id="131" name="Imagen 130">
            <a:extLst>
              <a:ext uri="{FF2B5EF4-FFF2-40B4-BE49-F238E27FC236}">
                <a16:creationId xmlns:a16="http://schemas.microsoft.com/office/drawing/2014/main" id="{D95629FE-CD58-C8E4-3B20-4EE4BC8575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7026" y="3652065"/>
            <a:ext cx="530321" cy="715244"/>
          </a:xfrm>
          <a:prstGeom prst="rect">
            <a:avLst/>
          </a:prstGeom>
        </p:spPr>
      </p:pic>
      <p:pic>
        <p:nvPicPr>
          <p:cNvPr id="132" name="Imagen 131">
            <a:extLst>
              <a:ext uri="{FF2B5EF4-FFF2-40B4-BE49-F238E27FC236}">
                <a16:creationId xmlns:a16="http://schemas.microsoft.com/office/drawing/2014/main" id="{A6516DA1-1D33-A6DD-420E-F8406BF1C9E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84984" y="3700765"/>
            <a:ext cx="696725" cy="617843"/>
          </a:xfrm>
          <a:prstGeom prst="rect">
            <a:avLst/>
          </a:prstGeom>
        </p:spPr>
      </p:pic>
      <p:pic>
        <p:nvPicPr>
          <p:cNvPr id="133" name="Imagen 132">
            <a:extLst>
              <a:ext uri="{FF2B5EF4-FFF2-40B4-BE49-F238E27FC236}">
                <a16:creationId xmlns:a16="http://schemas.microsoft.com/office/drawing/2014/main" id="{3BAC66F3-69B6-3ACB-760D-ECED26D7BE9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99890" y="3727660"/>
            <a:ext cx="488382" cy="564054"/>
          </a:xfrm>
          <a:prstGeom prst="rect">
            <a:avLst/>
          </a:prstGeom>
        </p:spPr>
      </p:pic>
      <p:pic>
        <p:nvPicPr>
          <p:cNvPr id="134" name="Imagen 133">
            <a:extLst>
              <a:ext uri="{FF2B5EF4-FFF2-40B4-BE49-F238E27FC236}">
                <a16:creationId xmlns:a16="http://schemas.microsoft.com/office/drawing/2014/main" id="{5515EEDC-A796-7121-6112-610BE42905C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23795" y="3730567"/>
            <a:ext cx="584436" cy="558240"/>
          </a:xfrm>
          <a:prstGeom prst="rect">
            <a:avLst/>
          </a:prstGeom>
        </p:spPr>
      </p:pic>
      <p:pic>
        <p:nvPicPr>
          <p:cNvPr id="135" name="Imagen 134">
            <a:extLst>
              <a:ext uri="{FF2B5EF4-FFF2-40B4-BE49-F238E27FC236}">
                <a16:creationId xmlns:a16="http://schemas.microsoft.com/office/drawing/2014/main" id="{4939C3F3-320B-F8E6-7A53-4194432B8CD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32813" y="4861783"/>
            <a:ext cx="822538" cy="318370"/>
          </a:xfrm>
          <a:prstGeom prst="rect">
            <a:avLst/>
          </a:prstGeom>
        </p:spPr>
      </p:pic>
      <p:pic>
        <p:nvPicPr>
          <p:cNvPr id="136" name="Imagen 135">
            <a:extLst>
              <a:ext uri="{FF2B5EF4-FFF2-40B4-BE49-F238E27FC236}">
                <a16:creationId xmlns:a16="http://schemas.microsoft.com/office/drawing/2014/main" id="{B1F777E2-5633-C6E4-DF8E-3B9B871F68F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24545" y="3746559"/>
            <a:ext cx="466737" cy="526257"/>
          </a:xfrm>
          <a:prstGeom prst="rect">
            <a:avLst/>
          </a:prstGeom>
        </p:spPr>
      </p:pic>
      <p:pic>
        <p:nvPicPr>
          <p:cNvPr id="137" name="Imagen 136">
            <a:extLst>
              <a:ext uri="{FF2B5EF4-FFF2-40B4-BE49-F238E27FC236}">
                <a16:creationId xmlns:a16="http://schemas.microsoft.com/office/drawing/2014/main" id="{EBDA5FC3-08EB-7A0B-4B15-9745B74CD3E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140453" y="4715681"/>
            <a:ext cx="680488" cy="610574"/>
          </a:xfrm>
          <a:prstGeom prst="rect">
            <a:avLst/>
          </a:prstGeom>
        </p:spPr>
      </p:pic>
      <p:pic>
        <p:nvPicPr>
          <p:cNvPr id="139" name="Imagen 138">
            <a:extLst>
              <a:ext uri="{FF2B5EF4-FFF2-40B4-BE49-F238E27FC236}">
                <a16:creationId xmlns:a16="http://schemas.microsoft.com/office/drawing/2014/main" id="{31AE90ED-BC35-A602-052F-1FDFD2DA25D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241969" y="2625743"/>
            <a:ext cx="620963" cy="635288"/>
          </a:xfrm>
          <a:prstGeom prst="rect">
            <a:avLst/>
          </a:prstGeom>
        </p:spPr>
      </p:pic>
      <p:pic>
        <p:nvPicPr>
          <p:cNvPr id="138" name="Imagen 137">
            <a:extLst>
              <a:ext uri="{FF2B5EF4-FFF2-40B4-BE49-F238E27FC236}">
                <a16:creationId xmlns:a16="http://schemas.microsoft.com/office/drawing/2014/main" id="{A3B78B3E-0592-258E-3F69-D551FCB94FA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98722" y="3767638"/>
            <a:ext cx="547908" cy="484098"/>
          </a:xfrm>
          <a:prstGeom prst="rect">
            <a:avLst/>
          </a:prstGeom>
        </p:spPr>
      </p:pic>
      <p:pic>
        <p:nvPicPr>
          <p:cNvPr id="140" name="Imagen 139">
            <a:extLst>
              <a:ext uri="{FF2B5EF4-FFF2-40B4-BE49-F238E27FC236}">
                <a16:creationId xmlns:a16="http://schemas.microsoft.com/office/drawing/2014/main" id="{86974D7A-020A-3FD9-B436-8CAEBC41174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85789" y="780005"/>
            <a:ext cx="504617" cy="543703"/>
          </a:xfrm>
          <a:prstGeom prst="rect">
            <a:avLst/>
          </a:prstGeom>
        </p:spPr>
      </p:pic>
      <p:pic>
        <p:nvPicPr>
          <p:cNvPr id="141" name="Imagen 140">
            <a:extLst>
              <a:ext uri="{FF2B5EF4-FFF2-40B4-BE49-F238E27FC236}">
                <a16:creationId xmlns:a16="http://schemas.microsoft.com/office/drawing/2014/main" id="{2BF1E378-E53A-5E13-33F8-46E71FE1954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210029" y="1688078"/>
            <a:ext cx="618258" cy="648372"/>
          </a:xfrm>
          <a:prstGeom prst="rect">
            <a:avLst/>
          </a:prstGeom>
        </p:spPr>
      </p:pic>
      <p:pic>
        <p:nvPicPr>
          <p:cNvPr id="142" name="Imagen 141">
            <a:extLst>
              <a:ext uri="{FF2B5EF4-FFF2-40B4-BE49-F238E27FC236}">
                <a16:creationId xmlns:a16="http://schemas.microsoft.com/office/drawing/2014/main" id="{8202DB63-3110-D1EF-6FB7-E22B0D1738A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301347" y="2610480"/>
            <a:ext cx="435621" cy="665817"/>
          </a:xfrm>
          <a:prstGeom prst="rect">
            <a:avLst/>
          </a:prstGeom>
        </p:spPr>
      </p:pic>
      <p:pic>
        <p:nvPicPr>
          <p:cNvPr id="143" name="Imagen 142">
            <a:extLst>
              <a:ext uri="{FF2B5EF4-FFF2-40B4-BE49-F238E27FC236}">
                <a16:creationId xmlns:a16="http://schemas.microsoft.com/office/drawing/2014/main" id="{92DDC4BB-5E2E-F798-54FD-E38A18447A6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42646" y="3769092"/>
            <a:ext cx="619611" cy="481191"/>
          </a:xfrm>
          <a:prstGeom prst="rect">
            <a:avLst/>
          </a:prstGeom>
        </p:spPr>
      </p:pic>
      <p:pic>
        <p:nvPicPr>
          <p:cNvPr id="144" name="Imagen 143">
            <a:extLst>
              <a:ext uri="{FF2B5EF4-FFF2-40B4-BE49-F238E27FC236}">
                <a16:creationId xmlns:a16="http://schemas.microsoft.com/office/drawing/2014/main" id="{2753E4D6-6F95-EF68-08AD-1CFD7314A95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209353" y="3782175"/>
            <a:ext cx="619610" cy="455023"/>
          </a:xfrm>
          <a:prstGeom prst="rect">
            <a:avLst/>
          </a:prstGeom>
        </p:spPr>
      </p:pic>
      <p:pic>
        <p:nvPicPr>
          <p:cNvPr id="145" name="Imagen 144">
            <a:extLst>
              <a:ext uri="{FF2B5EF4-FFF2-40B4-BE49-F238E27FC236}">
                <a16:creationId xmlns:a16="http://schemas.microsoft.com/office/drawing/2014/main" id="{A72C5136-A457-8877-383F-C1929D9D13D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21998" y="770556"/>
            <a:ext cx="618257" cy="562600"/>
          </a:xfrm>
          <a:prstGeom prst="rect">
            <a:avLst/>
          </a:prstGeom>
        </p:spPr>
      </p:pic>
      <p:pic>
        <p:nvPicPr>
          <p:cNvPr id="146" name="Imagen 145">
            <a:extLst>
              <a:ext uri="{FF2B5EF4-FFF2-40B4-BE49-F238E27FC236}">
                <a16:creationId xmlns:a16="http://schemas.microsoft.com/office/drawing/2014/main" id="{4F4F81B8-FB2B-3F84-946A-63767960E14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02382" y="4765836"/>
            <a:ext cx="619610" cy="510266"/>
          </a:xfrm>
          <a:prstGeom prst="rect">
            <a:avLst/>
          </a:prstGeom>
        </p:spPr>
      </p:pic>
      <p:pic>
        <p:nvPicPr>
          <p:cNvPr id="147" name="Imagen 146">
            <a:extLst>
              <a:ext uri="{FF2B5EF4-FFF2-40B4-BE49-F238E27FC236}">
                <a16:creationId xmlns:a16="http://schemas.microsoft.com/office/drawing/2014/main" id="{1A1A50C1-B7E9-EDB4-9410-8B552A71DE0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623541" y="4762929"/>
            <a:ext cx="619609" cy="516080"/>
          </a:xfrm>
          <a:prstGeom prst="rect">
            <a:avLst/>
          </a:prstGeom>
        </p:spPr>
      </p:pic>
      <p:pic>
        <p:nvPicPr>
          <p:cNvPr id="148" name="Imagen 147">
            <a:extLst>
              <a:ext uri="{FF2B5EF4-FFF2-40B4-BE49-F238E27FC236}">
                <a16:creationId xmlns:a16="http://schemas.microsoft.com/office/drawing/2014/main" id="{BE4DDB6E-D02B-D99C-624E-F21E2F195DC8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906208" y="4840704"/>
            <a:ext cx="619609" cy="360528"/>
          </a:xfrm>
          <a:prstGeom prst="rect">
            <a:avLst/>
          </a:prstGeom>
        </p:spPr>
      </p:pic>
      <p:pic>
        <p:nvPicPr>
          <p:cNvPr id="149" name="Imagen 148">
            <a:extLst>
              <a:ext uri="{FF2B5EF4-FFF2-40B4-BE49-F238E27FC236}">
                <a16:creationId xmlns:a16="http://schemas.microsoft.com/office/drawing/2014/main" id="{2984A00D-CE76-FC7E-7FB3-FD331701FF50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055549" y="4688060"/>
            <a:ext cx="604728" cy="665817"/>
          </a:xfrm>
          <a:prstGeom prst="rect">
            <a:avLst/>
          </a:prstGeom>
        </p:spPr>
      </p:pic>
      <p:pic>
        <p:nvPicPr>
          <p:cNvPr id="151" name="Imagen 150">
            <a:extLst>
              <a:ext uri="{FF2B5EF4-FFF2-40B4-BE49-F238E27FC236}">
                <a16:creationId xmlns:a16="http://schemas.microsoft.com/office/drawing/2014/main" id="{82009FC3-2CF4-34FF-B4FF-998E5F3A4383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248058" y="4688060"/>
            <a:ext cx="608787" cy="665817"/>
          </a:xfrm>
          <a:prstGeom prst="rect">
            <a:avLst/>
          </a:prstGeom>
        </p:spPr>
      </p:pic>
      <p:pic>
        <p:nvPicPr>
          <p:cNvPr id="150" name="Imagen 149">
            <a:extLst>
              <a:ext uri="{FF2B5EF4-FFF2-40B4-BE49-F238E27FC236}">
                <a16:creationId xmlns:a16="http://schemas.microsoft.com/office/drawing/2014/main" id="{9CAB391F-AED4-C27C-5540-92D419BB9B5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294774" y="4688060"/>
            <a:ext cx="355803" cy="665817"/>
          </a:xfrm>
          <a:prstGeom prst="rect">
            <a:avLst/>
          </a:prstGeom>
        </p:spPr>
      </p:pic>
      <p:pic>
        <p:nvPicPr>
          <p:cNvPr id="152" name="Imagen 151">
            <a:extLst>
              <a:ext uri="{FF2B5EF4-FFF2-40B4-BE49-F238E27FC236}">
                <a16:creationId xmlns:a16="http://schemas.microsoft.com/office/drawing/2014/main" id="{B4A63EA6-1535-4FDF-C076-CACC08C1C4CF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302700" y="4688060"/>
            <a:ext cx="432915" cy="665817"/>
          </a:xfrm>
          <a:prstGeom prst="rect">
            <a:avLst/>
          </a:prstGeom>
        </p:spPr>
      </p:pic>
      <p:pic>
        <p:nvPicPr>
          <p:cNvPr id="153" name="Imagen 152">
            <a:extLst>
              <a:ext uri="{FF2B5EF4-FFF2-40B4-BE49-F238E27FC236}">
                <a16:creationId xmlns:a16="http://schemas.microsoft.com/office/drawing/2014/main" id="{6C1506C6-BE19-4062-E191-E378007B5A1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220545" y="843971"/>
            <a:ext cx="619610" cy="415772"/>
          </a:xfrm>
          <a:prstGeom prst="rect">
            <a:avLst/>
          </a:prstGeom>
        </p:spPr>
      </p:pic>
      <p:pic>
        <p:nvPicPr>
          <p:cNvPr id="154" name="Imagen 153">
            <a:extLst>
              <a:ext uri="{FF2B5EF4-FFF2-40B4-BE49-F238E27FC236}">
                <a16:creationId xmlns:a16="http://schemas.microsoft.com/office/drawing/2014/main" id="{ED165151-17CE-1E62-87A3-5906C99A4409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9201605" y="1758584"/>
            <a:ext cx="619610" cy="507359"/>
          </a:xfrm>
          <a:prstGeom prst="rect">
            <a:avLst/>
          </a:prstGeom>
        </p:spPr>
      </p:pic>
      <p:pic>
        <p:nvPicPr>
          <p:cNvPr id="155" name="Imagen 154">
            <a:extLst>
              <a:ext uri="{FF2B5EF4-FFF2-40B4-BE49-F238E27FC236}">
                <a16:creationId xmlns:a16="http://schemas.microsoft.com/office/drawing/2014/main" id="{34F8A372-1455-22C6-B72A-B53EE09C33F6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202281" y="2680259"/>
            <a:ext cx="618258" cy="526257"/>
          </a:xfrm>
          <a:prstGeom prst="rect">
            <a:avLst/>
          </a:prstGeom>
        </p:spPr>
      </p:pic>
      <p:pic>
        <p:nvPicPr>
          <p:cNvPr id="156" name="Imagen 155">
            <a:extLst>
              <a:ext uri="{FF2B5EF4-FFF2-40B4-BE49-F238E27FC236}">
                <a16:creationId xmlns:a16="http://schemas.microsoft.com/office/drawing/2014/main" id="{50234C11-269F-C98A-54CB-53D772B88304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9211751" y="3676778"/>
            <a:ext cx="599318" cy="665818"/>
          </a:xfrm>
          <a:prstGeom prst="rect">
            <a:avLst/>
          </a:prstGeom>
        </p:spPr>
      </p:pic>
      <p:pic>
        <p:nvPicPr>
          <p:cNvPr id="157" name="Imagen 156">
            <a:extLst>
              <a:ext uri="{FF2B5EF4-FFF2-40B4-BE49-F238E27FC236}">
                <a16:creationId xmlns:a16="http://schemas.microsoft.com/office/drawing/2014/main" id="{8BED4F02-B35C-703F-7995-E026E45AD74B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201605" y="4733127"/>
            <a:ext cx="619610" cy="575684"/>
          </a:xfrm>
          <a:prstGeom prst="rect">
            <a:avLst/>
          </a:prstGeom>
        </p:spPr>
      </p:pic>
      <p:pic>
        <p:nvPicPr>
          <p:cNvPr id="158" name="Imagen 157">
            <a:extLst>
              <a:ext uri="{FF2B5EF4-FFF2-40B4-BE49-F238E27FC236}">
                <a16:creationId xmlns:a16="http://schemas.microsoft.com/office/drawing/2014/main" id="{46C87741-EE65-9050-C746-A884A943C10C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177781" y="4787643"/>
            <a:ext cx="619609" cy="466652"/>
          </a:xfrm>
          <a:prstGeom prst="rect">
            <a:avLst/>
          </a:prstGeom>
        </p:spPr>
      </p:pic>
      <p:pic>
        <p:nvPicPr>
          <p:cNvPr id="159" name="Imagen 158">
            <a:extLst>
              <a:ext uri="{FF2B5EF4-FFF2-40B4-BE49-F238E27FC236}">
                <a16:creationId xmlns:a16="http://schemas.microsoft.com/office/drawing/2014/main" id="{0550ED35-47C8-A300-9C2D-0E255BABB588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0177781" y="3759642"/>
            <a:ext cx="619610" cy="500089"/>
          </a:xfrm>
          <a:prstGeom prst="rect">
            <a:avLst/>
          </a:prstGeom>
        </p:spPr>
      </p:pic>
      <p:pic>
        <p:nvPicPr>
          <p:cNvPr id="160" name="Imagen 159">
            <a:extLst>
              <a:ext uri="{FF2B5EF4-FFF2-40B4-BE49-F238E27FC236}">
                <a16:creationId xmlns:a16="http://schemas.microsoft.com/office/drawing/2014/main" id="{43E11EAC-FA5F-88F9-917B-6F412F92D328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178457" y="1782571"/>
            <a:ext cx="618257" cy="459384"/>
          </a:xfrm>
          <a:prstGeom prst="rect">
            <a:avLst/>
          </a:prstGeom>
        </p:spPr>
      </p:pic>
      <p:pic>
        <p:nvPicPr>
          <p:cNvPr id="161" name="Imagen 160">
            <a:extLst>
              <a:ext uri="{FF2B5EF4-FFF2-40B4-BE49-F238E27FC236}">
                <a16:creationId xmlns:a16="http://schemas.microsoft.com/office/drawing/2014/main" id="{1B54A2F6-36F4-8F85-3BD9-0E8971E71A16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0196721" y="777098"/>
            <a:ext cx="619609" cy="549517"/>
          </a:xfrm>
          <a:prstGeom prst="rect">
            <a:avLst/>
          </a:prstGeom>
        </p:spPr>
      </p:pic>
      <p:pic>
        <p:nvPicPr>
          <p:cNvPr id="162" name="Imagen 161">
            <a:extLst>
              <a:ext uri="{FF2B5EF4-FFF2-40B4-BE49-F238E27FC236}">
                <a16:creationId xmlns:a16="http://schemas.microsoft.com/office/drawing/2014/main" id="{330E20C5-D83B-3C11-0131-9406A181DB28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1170893" y="3676779"/>
            <a:ext cx="619610" cy="665817"/>
          </a:xfrm>
          <a:prstGeom prst="rect">
            <a:avLst/>
          </a:prstGeom>
        </p:spPr>
      </p:pic>
      <p:pic>
        <p:nvPicPr>
          <p:cNvPr id="163" name="Imagen 162">
            <a:extLst>
              <a:ext uri="{FF2B5EF4-FFF2-40B4-BE49-F238E27FC236}">
                <a16:creationId xmlns:a16="http://schemas.microsoft.com/office/drawing/2014/main" id="{A44EDA13-3E5E-56D1-4EB0-FF591F48EDD0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1211478" y="2610478"/>
            <a:ext cx="538439" cy="665818"/>
          </a:xfrm>
          <a:prstGeom prst="rect">
            <a:avLst/>
          </a:prstGeom>
        </p:spPr>
      </p:pic>
      <p:pic>
        <p:nvPicPr>
          <p:cNvPr id="164" name="Imagen 163">
            <a:extLst>
              <a:ext uri="{FF2B5EF4-FFF2-40B4-BE49-F238E27FC236}">
                <a16:creationId xmlns:a16="http://schemas.microsoft.com/office/drawing/2014/main" id="{F2F5956C-12B9-73FC-BCCB-2D0E569E9B8A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0276539" y="2610478"/>
            <a:ext cx="422093" cy="665818"/>
          </a:xfrm>
          <a:prstGeom prst="rect">
            <a:avLst/>
          </a:prstGeom>
        </p:spPr>
      </p:pic>
      <p:pic>
        <p:nvPicPr>
          <p:cNvPr id="165" name="Imagen 164">
            <a:extLst>
              <a:ext uri="{FF2B5EF4-FFF2-40B4-BE49-F238E27FC236}">
                <a16:creationId xmlns:a16="http://schemas.microsoft.com/office/drawing/2014/main" id="{0FDD0283-7597-0AB8-FC41-20701B35D778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1171569" y="1681536"/>
            <a:ext cx="618257" cy="661454"/>
          </a:xfrm>
          <a:prstGeom prst="rect">
            <a:avLst/>
          </a:prstGeom>
        </p:spPr>
      </p:pic>
      <p:pic>
        <p:nvPicPr>
          <p:cNvPr id="166" name="Imagen 165">
            <a:extLst>
              <a:ext uri="{FF2B5EF4-FFF2-40B4-BE49-F238E27FC236}">
                <a16:creationId xmlns:a16="http://schemas.microsoft.com/office/drawing/2014/main" id="{E9B703F5-543E-37D9-0005-64A8CAF0DA34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1211478" y="724802"/>
            <a:ext cx="576319" cy="6658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258C0C6-51D1-C94D-CE34-7D31572FD129}"/>
              </a:ext>
            </a:extLst>
          </p:cNvPr>
          <p:cNvSpPr txBox="1"/>
          <p:nvPr/>
        </p:nvSpPr>
        <p:spPr>
          <a:xfrm>
            <a:off x="4782155" y="243364"/>
            <a:ext cx="2627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ICONOS DE APOYO</a:t>
            </a:r>
          </a:p>
        </p:txBody>
      </p:sp>
    </p:spTree>
    <p:extLst>
      <p:ext uri="{BB962C8B-B14F-4D97-AF65-F5344CB8AC3E}">
        <p14:creationId xmlns:p14="http://schemas.microsoft.com/office/powerpoint/2010/main" val="3394050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ángulo 100">
            <a:extLst>
              <a:ext uri="{FF2B5EF4-FFF2-40B4-BE49-F238E27FC236}">
                <a16:creationId xmlns:a16="http://schemas.microsoft.com/office/drawing/2014/main" id="{B226A4D3-0203-6A66-8184-240DB7C41DC0}"/>
              </a:ext>
            </a:extLst>
          </p:cNvPr>
          <p:cNvSpPr/>
          <p:nvPr/>
        </p:nvSpPr>
        <p:spPr>
          <a:xfrm>
            <a:off x="8337736" y="674914"/>
            <a:ext cx="3485437" cy="4527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CF7B4C0B-CA80-30AD-D509-46A9E1483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462" y="1062619"/>
            <a:ext cx="1339143" cy="220412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EEBDD7DD-1C61-05E7-DBA7-20EFCA122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810" y="1138354"/>
            <a:ext cx="533434" cy="557513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AD76F2D-B976-B36C-2407-C8561AF79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667" y="1943036"/>
            <a:ext cx="368589" cy="357475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55D95EA-6821-D1D5-7867-DE097B961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552" y="2607825"/>
            <a:ext cx="501948" cy="37414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382200B8-4E3B-0E57-65E1-2E651271C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004" y="1441649"/>
            <a:ext cx="668646" cy="324136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54AA63FA-2C11-527C-F387-354D40E0D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6324" y="2130414"/>
            <a:ext cx="633454" cy="222265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E2B822C9-8DC2-08E5-C679-C766C2DBD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952" y="3155456"/>
            <a:ext cx="305614" cy="51306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202E8CE0-80CB-D67B-2F29-603D2D652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2366" y="2553746"/>
            <a:ext cx="626046" cy="705691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C02C848A-7246-7884-2212-0472E4A463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4507" y="3891709"/>
            <a:ext cx="1002044" cy="351920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4A95264B-5CA7-1BD6-BBE4-F1F6F915D9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9243" y="4471552"/>
            <a:ext cx="1498433" cy="342659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84DBFD58-C1D9-1C41-0FA7-3499DE4165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7977" y="3624066"/>
            <a:ext cx="811266" cy="535287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C5F0FF51-8EF5-0811-B589-C3DF6E8A5A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7338" y="1574342"/>
            <a:ext cx="1368780" cy="385259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3A041F03-67E6-5849-7478-6BE180C0EE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69517" y="2194881"/>
            <a:ext cx="363032" cy="1289135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F0CBE824-5DFE-B67F-8C98-5B13AB5313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0754" y="2130006"/>
            <a:ext cx="666793" cy="1094653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4C3A8CBE-3616-7D5F-083B-0EF6241AAE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4860" y="3063054"/>
            <a:ext cx="639011" cy="955737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23F69C79-4D39-AA56-8F58-2B3477A24B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52960" y="3918877"/>
            <a:ext cx="1489174" cy="83534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0683232-DF57-C09B-AD76-BB5F0303CE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66054" y="868589"/>
            <a:ext cx="1339143" cy="2204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0BF262-F207-0E62-3ED5-28670BDB20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044541" y="1716154"/>
            <a:ext cx="533434" cy="5575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E29BCB-18CC-1CA7-148F-43DE46961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02139" y="1063272"/>
            <a:ext cx="368589" cy="3574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3DC820A-8AF0-B630-4603-5158A64280F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95233" y="1532956"/>
            <a:ext cx="503799" cy="3741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FA0183-3299-89C5-E153-7EB297D8EE5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849498" y="2989890"/>
            <a:ext cx="668646" cy="32413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A98C2ED-9EA0-B93A-C32F-9F73C60F2AD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18785" y="3533679"/>
            <a:ext cx="633454" cy="22226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8A5AE39-3EC7-DA51-95AA-BE5652171A4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307775" y="2550934"/>
            <a:ext cx="303761" cy="51306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C8EE34A-86F1-31FC-79FD-76FEF878C79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681729" y="1153643"/>
            <a:ext cx="626046" cy="70569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2643D64-9A10-06EB-65A8-1DF36156B48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47132" y="4054821"/>
            <a:ext cx="1003895" cy="35192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8D408A6-3266-57DF-5FCA-C5AF6C1C15F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432822" y="2079230"/>
            <a:ext cx="1500286" cy="34265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115C28F-1C4A-8172-8FD0-450A66DB6D9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59601" y="3107667"/>
            <a:ext cx="809413" cy="53528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AC812FE8-F5C2-A81A-D6A5-928898D45D0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89056" y="2716191"/>
            <a:ext cx="1368780" cy="38525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44FA79F-B496-266C-680F-9A99792FD2E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95808" y="1270850"/>
            <a:ext cx="363032" cy="1289135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AADB3D56-A06F-181D-82AF-DA9056DF2D0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894636" y="3244737"/>
            <a:ext cx="666793" cy="109465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298B8E55-C5B5-C5D3-9DAB-BED45E26283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380751" y="3307813"/>
            <a:ext cx="639011" cy="955737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ED9F319E-B5CE-1D4E-849D-99943BF620B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38194" y="4172898"/>
            <a:ext cx="1489174" cy="835344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09CFD926-6246-2129-628E-300514EB2F2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29524" y="1057244"/>
            <a:ext cx="1340996" cy="22041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8721577B-9CA3-C407-F5E7-7B875B35997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490242" y="919666"/>
            <a:ext cx="535287" cy="557513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5C412716-F690-CD1F-4747-83506EA2C9E0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28039" y="1631015"/>
            <a:ext cx="366736" cy="357475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087A7F71-BB5B-3B94-FFBE-8AE18279A11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492088" y="3967778"/>
            <a:ext cx="501948" cy="3741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519D6E13-A589-4A07-3489-050CFED29C3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514207" y="2133886"/>
            <a:ext cx="668646" cy="324136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F884FB50-AEE6-DC2F-B09C-44DCD32E825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514207" y="2821930"/>
            <a:ext cx="631601" cy="222265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57203078-367D-D48F-16A5-72616065B4D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683997" y="1921091"/>
            <a:ext cx="305614" cy="513060"/>
          </a:xfrm>
          <a:prstGeom prst="rect">
            <a:avLst/>
          </a:prstGeom>
        </p:spPr>
      </p:pic>
      <p:pic>
        <p:nvPicPr>
          <p:cNvPr id="81" name="Imagen 80">
            <a:extLst>
              <a:ext uri="{FF2B5EF4-FFF2-40B4-BE49-F238E27FC236}">
                <a16:creationId xmlns:a16="http://schemas.microsoft.com/office/drawing/2014/main" id="{8D098F99-42AD-06B1-D056-37418EAFE4A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399483" y="2625547"/>
            <a:ext cx="626046" cy="705691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464C5825-36C2-D677-F3B6-B09140749582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149624" y="3291724"/>
            <a:ext cx="1002043" cy="351920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030F1DAD-61F2-0570-135E-6B2E0C24334B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399483" y="4539493"/>
            <a:ext cx="1500285" cy="342659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C8F5DE2F-80A2-D919-024B-4A08FE94CC3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531002" y="1788504"/>
            <a:ext cx="809413" cy="535287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2A30069E-97A4-23BA-CE56-8A12537B9234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620832" y="3775149"/>
            <a:ext cx="1368780" cy="385259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D2AB5F88-3096-05F4-789F-F994C21F1F1E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640797" y="2384915"/>
            <a:ext cx="363032" cy="1289135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CA059A38-3382-EDDD-072F-B598CBE6EC4C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62845" y="2005473"/>
            <a:ext cx="666793" cy="1094653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69196D23-CBB2-1E1F-2F5C-3477C3726A8D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76736" y="3226281"/>
            <a:ext cx="639011" cy="955737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7B293F90-049D-B712-90C9-D12B8E572B89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350728" y="4121821"/>
            <a:ext cx="1491024" cy="83534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DD127C6-350F-4835-D183-A8D1E885AA5D}"/>
              </a:ext>
            </a:extLst>
          </p:cNvPr>
          <p:cNvSpPr txBox="1"/>
          <p:nvPr/>
        </p:nvSpPr>
        <p:spPr>
          <a:xfrm>
            <a:off x="4518389" y="243364"/>
            <a:ext cx="315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ELEMENTOS DE APOYO</a:t>
            </a:r>
          </a:p>
        </p:txBody>
      </p:sp>
    </p:spTree>
    <p:extLst>
      <p:ext uri="{BB962C8B-B14F-4D97-AF65-F5344CB8AC3E}">
        <p14:creationId xmlns:p14="http://schemas.microsoft.com/office/powerpoint/2010/main" val="2822824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08CED9C-378E-753B-6E68-07B094730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04" y="569455"/>
            <a:ext cx="8560153" cy="496013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F458B9B-3452-29E6-35F5-0320403A3B36}"/>
              </a:ext>
            </a:extLst>
          </p:cNvPr>
          <p:cNvSpPr txBox="1"/>
          <p:nvPr/>
        </p:nvSpPr>
        <p:spPr>
          <a:xfrm>
            <a:off x="4219879" y="3999288"/>
            <a:ext cx="2298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MAPA IBAGUÉ</a:t>
            </a:r>
          </a:p>
          <a:p>
            <a:r>
              <a:rPr lang="es-CO" sz="20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CON COMUNAS</a:t>
            </a:r>
          </a:p>
          <a:p>
            <a:r>
              <a:rPr lang="es-CO" sz="20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 DE APOYO</a:t>
            </a:r>
          </a:p>
        </p:txBody>
      </p:sp>
    </p:spTree>
    <p:extLst>
      <p:ext uri="{BB962C8B-B14F-4D97-AF65-F5344CB8AC3E}">
        <p14:creationId xmlns:p14="http://schemas.microsoft.com/office/powerpoint/2010/main" val="380105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399F78-551B-4A38-B288-7D7E5E003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58" y="1032242"/>
            <a:ext cx="3373724" cy="11646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9A7F796-4844-9DC2-80AD-3D26308CD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104" y="3981648"/>
            <a:ext cx="2453617" cy="13743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CB4CD3-0A91-DAFA-FB2D-59BC22A94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92" y="2781222"/>
            <a:ext cx="2009094" cy="266714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97C48AC-F59F-B220-6911-BF2F27581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104" y="2674362"/>
            <a:ext cx="1913977" cy="99969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AB5258D-DA32-ADBE-F086-E4E0838D4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823" y="837156"/>
            <a:ext cx="2106151" cy="155486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3987FC3-F426-7E4C-A3C3-A78AA0551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401" y="2951112"/>
            <a:ext cx="2942788" cy="208285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4AF1778-CBF3-09BA-B2DC-A0B8EBCF4E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6999" y="770091"/>
            <a:ext cx="3664897" cy="1904271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C144B4F1-EBCE-80F4-BA4D-5BCB9468F2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78371" y="3174209"/>
            <a:ext cx="2457450" cy="174307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4CF174-77BC-3BB8-0F39-B15AA1C1F55B}"/>
              </a:ext>
            </a:extLst>
          </p:cNvPr>
          <p:cNvSpPr txBox="1"/>
          <p:nvPr/>
        </p:nvSpPr>
        <p:spPr>
          <a:xfrm>
            <a:off x="4554175" y="243364"/>
            <a:ext cx="3083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ELEMENTOS DE APOYO</a:t>
            </a:r>
          </a:p>
        </p:txBody>
      </p:sp>
    </p:spTree>
    <p:extLst>
      <p:ext uri="{BB962C8B-B14F-4D97-AF65-F5344CB8AC3E}">
        <p14:creationId xmlns:p14="http://schemas.microsoft.com/office/powerpoint/2010/main" val="880873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>
            <a:spLocks noGrp="1"/>
          </p:cNvSpPr>
          <p:nvPr>
            <p:ph type="ctrTitle"/>
          </p:nvPr>
        </p:nvSpPr>
        <p:spPr>
          <a:xfrm>
            <a:off x="1524000" y="2299594"/>
            <a:ext cx="9144000" cy="127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Exo Black"/>
              <a:buNone/>
            </a:pPr>
            <a:r>
              <a:rPr lang="es-MX" dirty="0"/>
              <a:t>Tutorial Rápido</a:t>
            </a:r>
            <a:endParaRPr dirty="0"/>
          </a:p>
        </p:txBody>
      </p:sp>
      <p:sp>
        <p:nvSpPr>
          <p:cNvPr id="182" name="Google Shape;182;p21"/>
          <p:cNvSpPr txBox="1">
            <a:spLocks noGrp="1"/>
          </p:cNvSpPr>
          <p:nvPr>
            <p:ph type="subTitle" idx="1"/>
          </p:nvPr>
        </p:nvSpPr>
        <p:spPr>
          <a:xfrm>
            <a:off x="2286000" y="3273064"/>
            <a:ext cx="7620000" cy="787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</a:pPr>
            <a:r>
              <a:rPr lang="es-ES" dirty="0"/>
              <a:t>¡Antes de iniciar con la creación de tus diapositivas ten en cuenta algunos consejos!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073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A94F63-B076-AD51-EA76-4FB2DEC66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13A188-CEA6-D600-F24D-5502C35A4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983" y="2117004"/>
            <a:ext cx="4726637" cy="1658517"/>
          </a:xfrm>
        </p:spPr>
        <p:txBody>
          <a:bodyPr/>
          <a:lstStyle/>
          <a:p>
            <a:pPr marL="0" lvl="0" indent="0">
              <a:spcBef>
                <a:spcPts val="0"/>
              </a:spcBef>
              <a:buSzPts val="1800"/>
            </a:pPr>
            <a:r>
              <a:rPr lang="es-ES" sz="2000" dirty="0">
                <a:latin typeface="Poppins Black" panose="00000A00000000000000" pitchFamily="2" charset="0"/>
                <a:cs typeface="Poppins Black" panose="00000A00000000000000" pitchFamily="2" charset="0"/>
              </a:rPr>
              <a:t>¡Recuerda el contraste!</a:t>
            </a:r>
            <a:endParaRPr lang="es-ES" sz="2400" dirty="0"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marL="0" lvl="0" indent="0">
              <a:lnSpc>
                <a:spcPct val="100000"/>
              </a:lnSpc>
              <a:buClr>
                <a:srgbClr val="FF0000"/>
              </a:buClr>
              <a:buSzPts val="2000"/>
            </a:pPr>
            <a:r>
              <a:rPr lang="es-ES" sz="1800" dirty="0">
                <a:solidFill>
                  <a:srgbClr val="FF0000"/>
                </a:solidFill>
              </a:rPr>
              <a:t>No escribas con colores o</a:t>
            </a:r>
          </a:p>
          <a:p>
            <a:pPr marL="0" lvl="0" indent="0">
              <a:lnSpc>
                <a:spcPct val="100000"/>
              </a:lnSpc>
              <a:buClr>
                <a:srgbClr val="FF0000"/>
              </a:buClr>
              <a:buSzPts val="2000"/>
            </a:pPr>
            <a:r>
              <a:rPr lang="es-ES" sz="1000" dirty="0">
                <a:solidFill>
                  <a:srgbClr val="FF0000"/>
                </a:solidFill>
              </a:rPr>
              <a:t>tamaños difíciles de leer</a:t>
            </a:r>
            <a:endParaRPr lang="es-ES" sz="1000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15836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866DB6-246C-BE02-E686-5D55ECC1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298" y="319315"/>
            <a:ext cx="5781401" cy="914400"/>
          </a:xfrm>
        </p:spPr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CD4882-284C-5C45-47F2-9AE6A0D361F9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4D6B2F-9B12-A2F7-3E55-AD65F109F40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6E880E7-13C2-D5FA-1402-265831495A23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A7F8D9A-6A39-C2CE-BC16-BDC14BF0B3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19" t="8363" r="30370" b="33212"/>
          <a:stretch>
            <a:fillRect/>
          </a:stretch>
        </p:blipFill>
        <p:spPr>
          <a:xfrm>
            <a:off x="9353850" y="1346661"/>
            <a:ext cx="1361804" cy="1354976"/>
          </a:xfrm>
          <a:prstGeom prst="ellipse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69644378-9BC1-3AFA-290F-C504099B1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1124" y="834473"/>
            <a:ext cx="762996" cy="79848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B0F13E7-70A8-CEAA-82E6-97CF15450B68}"/>
              </a:ext>
            </a:extLst>
          </p:cNvPr>
          <p:cNvSpPr txBox="1"/>
          <p:nvPr/>
        </p:nvSpPr>
        <p:spPr>
          <a:xfrm>
            <a:off x="10294120" y="659680"/>
            <a:ext cx="1268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solidFill>
                  <a:srgbClr val="314B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Añade tu icono</a:t>
            </a:r>
          </a:p>
          <a:p>
            <a:r>
              <a:rPr lang="es-CO" sz="1100" dirty="0">
                <a:solidFill>
                  <a:srgbClr val="314B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 imagen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2EFF30D-5EE1-A83D-0741-C6D85AE2773C}"/>
              </a:ext>
            </a:extLst>
          </p:cNvPr>
          <p:cNvSpPr txBox="1"/>
          <p:nvPr/>
        </p:nvSpPr>
        <p:spPr>
          <a:xfrm>
            <a:off x="1892300" y="5385931"/>
            <a:ext cx="37354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solidFill>
                  <a:srgbClr val="314B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¿Son muchos contenedores de texto?</a:t>
            </a:r>
          </a:p>
          <a:p>
            <a:r>
              <a:rPr lang="es-CO" sz="1100" dirty="0">
                <a:solidFill>
                  <a:srgbClr val="314B8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Elimina uno e inserta imágenes, iconos o gráficos.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C8627E0-AA6C-67E6-D8FE-EBE92AA8BF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99" t="9206" r="31568"/>
          <a:stretch>
            <a:fillRect/>
          </a:stretch>
        </p:blipFill>
        <p:spPr>
          <a:xfrm>
            <a:off x="3923608" y="3092333"/>
            <a:ext cx="1812174" cy="2087752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2C11F93C-D96C-F5FD-BA61-22E7912D3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68845">
            <a:off x="4661708" y="4838239"/>
            <a:ext cx="517121" cy="70083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E5B15C0-8F4A-A630-B25A-D8371ECD34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3860" y="1677765"/>
            <a:ext cx="566849" cy="6105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C5EA1E7-23D1-A262-5C68-8C37F241DD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4342" y="1765218"/>
            <a:ext cx="730705" cy="5175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52E92CB-90D4-FA1C-8E5F-458B818084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4574" y="1799382"/>
            <a:ext cx="629080" cy="44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92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845FA0A5-545B-CF62-DD5C-F5FEA17926C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/>
          <a:srcRect l="12621" r="12621"/>
          <a:stretch>
            <a:fillRect/>
          </a:stretch>
        </p:blipFill>
        <p:spPr/>
      </p:pic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id="{087C0090-06DF-FCA0-FAEE-0C5DEBBC4C93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3"/>
          <a:srcRect l="12612" r="12612"/>
          <a:stretch>
            <a:fillRect/>
          </a:stretch>
        </p:blipFill>
        <p:spPr/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1B0CE043-6BA6-961F-F570-3D626BE4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686" y="553811"/>
            <a:ext cx="9161816" cy="636361"/>
          </a:xfrm>
        </p:spPr>
        <p:txBody>
          <a:bodyPr>
            <a:normAutofit fontScale="90000"/>
          </a:bodyPr>
          <a:lstStyle/>
          <a:p>
            <a:r>
              <a:rPr lang="es-ES" dirty="0"/>
              <a:t>No te limites a las plantillas</a:t>
            </a:r>
            <a:endParaRPr lang="es-CO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6DC5AEC9-294A-6B3E-CEA4-0D5831C19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" sz="2800" dirty="0"/>
              <a:t>Estás plantillas solo son una pequeña guía. Tu puedes modificar los contenedores de texto en base a la necesidad de tu presentación.</a:t>
            </a:r>
            <a:endParaRPr lang="es-CO" sz="2800" dirty="0"/>
          </a:p>
        </p:txBody>
      </p:sp>
      <p:pic>
        <p:nvPicPr>
          <p:cNvPr id="2" name="Marcador de posición de imagen 9">
            <a:extLst>
              <a:ext uri="{FF2B5EF4-FFF2-40B4-BE49-F238E27FC236}">
                <a16:creationId xmlns:a16="http://schemas.microsoft.com/office/drawing/2014/main" id="{0E8D6A66-4B8D-1995-F6FE-B5BF88921E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06" r="12606"/>
          <a:stretch/>
        </p:blipFill>
        <p:spPr>
          <a:xfrm>
            <a:off x="1646314" y="2914896"/>
            <a:ext cx="2748874" cy="2451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901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2A3C6D-1350-E236-D163-3068071B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C8DB7F8-F84E-6259-140F-493C6C40FD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DE10B9-BC8E-8D67-DC9B-F1B6FAA06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BF5D27B-7945-CA3E-0386-6C8C2792644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558252" y="2633215"/>
            <a:ext cx="2649309" cy="1654629"/>
          </a:xfrm>
        </p:spPr>
        <p:txBody>
          <a:bodyPr>
            <a:noAutofit/>
          </a:bodyPr>
          <a:lstStyle/>
          <a:p>
            <a:r>
              <a:rPr lang="es-CO" sz="28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Frase </a:t>
            </a:r>
          </a:p>
          <a:p>
            <a:r>
              <a:rPr lang="es-CO" sz="28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inspiradora</a:t>
            </a:r>
          </a:p>
          <a:p>
            <a:r>
              <a:rPr lang="es-CO" sz="28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o cita</a:t>
            </a:r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59063B64-9730-1E06-AB50-B96F28E9E949}"/>
              </a:ext>
            </a:extLst>
          </p:cNvPr>
          <p:cNvSpPr txBox="1">
            <a:spLocks/>
          </p:cNvSpPr>
          <p:nvPr/>
        </p:nvSpPr>
        <p:spPr>
          <a:xfrm>
            <a:off x="6416363" y="1629103"/>
            <a:ext cx="993431" cy="117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 panose="00000500000000000000" pitchFamily="2" charset="0"/>
                <a:ea typeface="Exo SemiBold"/>
                <a:cs typeface="Poppins" panose="00000500000000000000" pitchFamily="2" charset="0"/>
                <a:sym typeface="Exo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CO" sz="138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“</a:t>
            </a: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5D78E405-E522-7A18-5589-8263B74F258E}"/>
              </a:ext>
            </a:extLst>
          </p:cNvPr>
          <p:cNvSpPr txBox="1">
            <a:spLocks/>
          </p:cNvSpPr>
          <p:nvPr/>
        </p:nvSpPr>
        <p:spPr>
          <a:xfrm>
            <a:off x="8544708" y="3780220"/>
            <a:ext cx="993431" cy="117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 panose="00000500000000000000" pitchFamily="2" charset="0"/>
                <a:ea typeface="Exo SemiBold"/>
                <a:cs typeface="Poppins" panose="00000500000000000000" pitchFamily="2" charset="0"/>
                <a:sym typeface="Exo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CO" sz="13800" dirty="0">
                <a:solidFill>
                  <a:srgbClr val="314B8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“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5B6D98F2-3649-D696-CD3A-89EE70030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90599" y="4238398"/>
            <a:ext cx="874149" cy="424028"/>
          </a:xfrm>
          <a:prstGeom prst="rect">
            <a:avLst/>
          </a:prstGeom>
        </p:spPr>
      </p:pic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00D5C5FE-E9D4-A67B-2F7E-37A9E8E88099}"/>
              </a:ext>
            </a:extLst>
          </p:cNvPr>
          <p:cNvSpPr txBox="1">
            <a:spLocks/>
          </p:cNvSpPr>
          <p:nvPr/>
        </p:nvSpPr>
        <p:spPr>
          <a:xfrm>
            <a:off x="4863109" y="4858432"/>
            <a:ext cx="1641987" cy="740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" panose="00000500000000000000" pitchFamily="2" charset="0"/>
                <a:ea typeface="Exo SemiBold"/>
                <a:cs typeface="Poppins" panose="00000500000000000000" pitchFamily="2" charset="0"/>
                <a:sym typeface="Exo SemiBold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Exo Medium"/>
                <a:ea typeface="Exo Medium"/>
                <a:cs typeface="Exo Medium"/>
                <a:sym typeface="Exo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1200" dirty="0">
                <a:solidFill>
                  <a:srgbClr val="314B81"/>
                </a:solidFill>
              </a:rPr>
              <a:t>Añade tu frase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1200" dirty="0">
                <a:solidFill>
                  <a:srgbClr val="314B81"/>
                </a:solidFill>
              </a:rPr>
              <a:t>o cita de algo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ES" sz="1200" dirty="0">
                <a:solidFill>
                  <a:srgbClr val="314B81"/>
                </a:solidFill>
              </a:rPr>
              <a:t>importante</a:t>
            </a:r>
            <a:endParaRPr lang="es-CO" sz="1200" dirty="0">
              <a:solidFill>
                <a:srgbClr val="314B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90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 txBox="1">
            <a:spLocks noGrp="1"/>
          </p:cNvSpPr>
          <p:nvPr>
            <p:ph type="title"/>
          </p:nvPr>
        </p:nvSpPr>
        <p:spPr>
          <a:xfrm>
            <a:off x="2878974" y="96001"/>
            <a:ext cx="6434051" cy="90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6B33"/>
              </a:buClr>
              <a:buSzPts val="2800"/>
              <a:buFont typeface="Exo Black"/>
              <a:buNone/>
            </a:pPr>
            <a:r>
              <a:rPr lang="es-MX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¡Utiliza Iconos para comunicar!</a:t>
            </a:r>
            <a:endParaRPr dirty="0">
              <a:solidFill>
                <a:schemeClr val="bg1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231" name="Google Shape;231;p26"/>
          <p:cNvSpPr txBox="1">
            <a:spLocks noGrp="1"/>
          </p:cNvSpPr>
          <p:nvPr>
            <p:ph type="body" idx="1"/>
          </p:nvPr>
        </p:nvSpPr>
        <p:spPr>
          <a:xfrm>
            <a:off x="956015" y="1756329"/>
            <a:ext cx="2274816" cy="152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s-MX" b="0" dirty="0">
                <a:latin typeface="Poppins" panose="00000500000000000000" pitchFamily="2" charset="0"/>
                <a:cs typeface="Poppins" panose="00000500000000000000" pitchFamily="2" charset="0"/>
              </a:rPr>
              <a:t>El uso de iconos es una buena forma para comunicar ideas de forma concisa </a:t>
            </a:r>
            <a:endParaRPr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2" name="Google Shape;232;p26"/>
          <p:cNvSpPr txBox="1">
            <a:spLocks noGrp="1"/>
          </p:cNvSpPr>
          <p:nvPr>
            <p:ph type="body" idx="2"/>
          </p:nvPr>
        </p:nvSpPr>
        <p:spPr>
          <a:xfrm>
            <a:off x="527657" y="4286494"/>
            <a:ext cx="2274816" cy="152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s-MX" b="0" dirty="0">
                <a:latin typeface="Poppins" panose="00000500000000000000" pitchFamily="2" charset="0"/>
                <a:cs typeface="Poppins" panose="00000500000000000000" pitchFamily="2" charset="0"/>
              </a:rPr>
              <a:t>En La pestaña </a:t>
            </a:r>
            <a:r>
              <a:rPr lang="es-MX" u="sng" dirty="0">
                <a:latin typeface="Poppins Black" panose="00000A00000000000000" pitchFamily="2" charset="0"/>
                <a:cs typeface="Poppins Black" panose="00000A00000000000000" pitchFamily="2" charset="0"/>
              </a:rPr>
              <a:t>INSERTAR</a:t>
            </a:r>
            <a:endParaRPr dirty="0"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233" name="Google Shape;233;p26"/>
          <p:cNvSpPr txBox="1">
            <a:spLocks noGrp="1"/>
          </p:cNvSpPr>
          <p:nvPr>
            <p:ph type="body" idx="3"/>
          </p:nvPr>
        </p:nvSpPr>
        <p:spPr>
          <a:xfrm>
            <a:off x="9313024" y="1551450"/>
            <a:ext cx="2274816" cy="152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s-MX" b="0" dirty="0">
                <a:latin typeface="Poppins" panose="00000500000000000000" pitchFamily="2" charset="0"/>
                <a:cs typeface="Poppins" panose="00000500000000000000" pitchFamily="2" charset="0"/>
              </a:rPr>
              <a:t>Existen diferentes categorías. Selecciona la mas adecuada para la temática de tu presentación.</a:t>
            </a:r>
            <a:endParaRPr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4" name="Google Shape;234;p26"/>
          <p:cNvSpPr txBox="1">
            <a:spLocks noGrp="1"/>
          </p:cNvSpPr>
          <p:nvPr>
            <p:ph type="body" idx="4"/>
          </p:nvPr>
        </p:nvSpPr>
        <p:spPr>
          <a:xfrm>
            <a:off x="8699912" y="4286494"/>
            <a:ext cx="2274816" cy="1526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es-MX" b="0" dirty="0">
                <a:latin typeface="Poppins" panose="00000500000000000000" pitchFamily="2" charset="0"/>
                <a:cs typeface="Poppins" panose="00000500000000000000" pitchFamily="2" charset="0"/>
              </a:rPr>
              <a:t>Si das doble </a:t>
            </a:r>
            <a:r>
              <a:rPr lang="es-MX" b="0" dirty="0">
                <a:latin typeface="Poppins Black" panose="00000A00000000000000" pitchFamily="2" charset="0"/>
                <a:cs typeface="Poppins Black" panose="00000A00000000000000" pitchFamily="2" charset="0"/>
              </a:rPr>
              <a:t>Clic</a:t>
            </a:r>
            <a:r>
              <a:rPr lang="es-MX" b="0" dirty="0">
                <a:latin typeface="Poppins" panose="00000500000000000000" pitchFamily="2" charset="0"/>
                <a:cs typeface="Poppins" panose="00000500000000000000" pitchFamily="2" charset="0"/>
              </a:rPr>
              <a:t> sobre los iconos o formas podrás desplegar las </a:t>
            </a:r>
            <a:r>
              <a:rPr lang="es-ES" b="0" dirty="0"/>
              <a:t> Siempre puedes personalizar los predeterminados de </a:t>
            </a:r>
            <a:r>
              <a:rPr lang="es-ES" b="0" dirty="0" err="1"/>
              <a:t>powerpoint</a:t>
            </a:r>
            <a:r>
              <a:rPr lang="es-ES" b="0" dirty="0"/>
              <a:t>.</a:t>
            </a:r>
            <a:endParaRPr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39" name="Google Shape;23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657" y="4575979"/>
            <a:ext cx="24384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2E2051B-E0E6-62A4-CF5E-C2D69EF9C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792" y="2582047"/>
            <a:ext cx="566849" cy="6105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BA15FB7-047E-7B2F-52AF-04ED9D6EB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328" y="3768959"/>
            <a:ext cx="770827" cy="51753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DA66E71-845B-BC6C-8C3A-34D13BBEB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507" y="2519497"/>
            <a:ext cx="629080" cy="4492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8AE8E8-343E-5AF3-E590-0772C9EAC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870" y="1876940"/>
            <a:ext cx="664254" cy="64255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76F717-F07A-508D-BA11-E8F93075D8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6670" y="3656235"/>
            <a:ext cx="618257" cy="7140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99FF630-3E05-F57B-686C-0C32DB34FD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6870" y="4286494"/>
            <a:ext cx="618257" cy="6614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ED3060-CC7B-EE58-7E1E-D18B7EED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B7952E-7982-BC68-58C2-213A4821266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7AE57014-402E-D3D3-3176-5FA766F5D4F8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98425" y="88900"/>
            <a:ext cx="5548313" cy="5859463"/>
          </a:xfrm>
        </p:spPr>
      </p:sp>
    </p:spTree>
    <p:extLst>
      <p:ext uri="{BB962C8B-B14F-4D97-AF65-F5344CB8AC3E}">
        <p14:creationId xmlns:p14="http://schemas.microsoft.com/office/powerpoint/2010/main" val="957098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9CE84201-7DFD-D8C2-519E-EDDA83690136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1741714" y="1059089"/>
            <a:ext cx="3933825" cy="4427538"/>
          </a:xfrm>
        </p:spPr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93EFFDC-03E0-1575-402E-E9F52909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7DD171-9005-F8F3-6950-ECA2AA23E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59197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176</Words>
  <Application>Microsoft Office PowerPoint</Application>
  <PresentationFormat>Panorámica</PresentationFormat>
  <Paragraphs>31</Paragraphs>
  <Slides>20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Poppins</vt:lpstr>
      <vt:lpstr>Arial</vt:lpstr>
      <vt:lpstr>Calibri</vt:lpstr>
      <vt:lpstr>Exo Black</vt:lpstr>
      <vt:lpstr>Exo SemiBold</vt:lpstr>
      <vt:lpstr>Poppins Black</vt:lpstr>
      <vt:lpstr>Tema de Office</vt:lpstr>
      <vt:lpstr>Presentación de PowerPoint</vt:lpstr>
      <vt:lpstr>Tutorial Rápido</vt:lpstr>
      <vt:lpstr>Presentación de PowerPoint</vt:lpstr>
      <vt:lpstr>Presentación de PowerPoint</vt:lpstr>
      <vt:lpstr>No te limites a las plantillas</vt:lpstr>
      <vt:lpstr>Presentación de PowerPoint</vt:lpstr>
      <vt:lpstr>¡Utiliza Iconos para comunicar!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Kate Dorado</dc:creator>
  <cp:lastModifiedBy>Paula Benavidez</cp:lastModifiedBy>
  <cp:revision>7</cp:revision>
  <dcterms:modified xsi:type="dcterms:W3CDTF">2026-03-02T15:21:59Z</dcterms:modified>
</cp:coreProperties>
</file>